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3_C5D125D3.xml" ContentType="application/vnd.ms-powerpoint.comment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639" r:id="rId2"/>
    <p:sldId id="270" r:id="rId3"/>
    <p:sldId id="285" r:id="rId4"/>
    <p:sldId id="283" r:id="rId5"/>
    <p:sldId id="622" r:id="rId6"/>
    <p:sldId id="623" r:id="rId7"/>
    <p:sldId id="624" r:id="rId8"/>
    <p:sldId id="625" r:id="rId9"/>
    <p:sldId id="626" r:id="rId10"/>
    <p:sldId id="282" r:id="rId11"/>
    <p:sldId id="273" r:id="rId12"/>
    <p:sldId id="274" r:id="rId13"/>
    <p:sldId id="275" r:id="rId14"/>
    <p:sldId id="276" r:id="rId15"/>
    <p:sldId id="277" r:id="rId16"/>
    <p:sldId id="278" r:id="rId17"/>
    <p:sldId id="279" r:id="rId18"/>
    <p:sldId id="280" r:id="rId19"/>
    <p:sldId id="627" r:id="rId20"/>
    <p:sldId id="286" r:id="rId21"/>
    <p:sldId id="645" r:id="rId22"/>
    <p:sldId id="293" r:id="rId23"/>
    <p:sldId id="294" r:id="rId24"/>
    <p:sldId id="287" r:id="rId25"/>
    <p:sldId id="288" r:id="rId26"/>
    <p:sldId id="289" r:id="rId27"/>
    <p:sldId id="290" r:id="rId28"/>
    <p:sldId id="295" r:id="rId29"/>
    <p:sldId id="291" r:id="rId30"/>
    <p:sldId id="296" r:id="rId31"/>
    <p:sldId id="297" r:id="rId32"/>
    <p:sldId id="392" r:id="rId33"/>
    <p:sldId id="393" r:id="rId34"/>
    <p:sldId id="395" r:id="rId35"/>
    <p:sldId id="402" r:id="rId36"/>
    <p:sldId id="403" r:id="rId37"/>
    <p:sldId id="404" r:id="rId38"/>
    <p:sldId id="628" r:id="rId39"/>
    <p:sldId id="629" r:id="rId40"/>
    <p:sldId id="630" r:id="rId41"/>
    <p:sldId id="631" r:id="rId42"/>
    <p:sldId id="633" r:id="rId43"/>
    <p:sldId id="634" r:id="rId44"/>
    <p:sldId id="635" r:id="rId45"/>
    <p:sldId id="636" r:id="rId46"/>
    <p:sldId id="642" r:id="rId47"/>
    <p:sldId id="643" r:id="rId48"/>
    <p:sldId id="644" r:id="rId49"/>
    <p:sldId id="638" r:id="rId5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7CF1C3-51ED-6131-AD11-84376C4DF633}" name="JOSE IVANILDO NEVES" initials="JN" userId="2bd9fc8623290e4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E8F18-EDED-41DB-8BBA-573794B2F0E1}" v="14" dt="2024-05-24T11:29:51.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2779" autoAdjust="0"/>
    <p:restoredTop sz="94660"/>
  </p:normalViewPr>
  <p:slideViewPr>
    <p:cSldViewPr snapToGrid="0">
      <p:cViewPr varScale="1">
        <p:scale>
          <a:sx n="44" d="100"/>
          <a:sy n="44" d="100"/>
        </p:scale>
        <p:origin x="54"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 IVANILDO NEVES" userId="2bd9fc8623290e46" providerId="LiveId" clId="{C5FDF9FA-3E3A-4C8D-98F1-433D91C888ED}"/>
    <pc:docChg chg="undo custSel addSld delSld modSld">
      <pc:chgData name="JOSE IVANILDO NEVES" userId="2bd9fc8623290e46" providerId="LiveId" clId="{C5FDF9FA-3E3A-4C8D-98F1-433D91C888ED}" dt="2024-04-03T11:36:17.996" v="10" actId="27636"/>
      <pc:docMkLst>
        <pc:docMk/>
      </pc:docMkLst>
      <pc:sldChg chg="addSp delSp add del mod">
        <pc:chgData name="JOSE IVANILDO NEVES" userId="2bd9fc8623290e46" providerId="LiveId" clId="{C5FDF9FA-3E3A-4C8D-98F1-433D91C888ED}" dt="2024-04-03T11:16:44.509" v="9" actId="478"/>
        <pc:sldMkLst>
          <pc:docMk/>
          <pc:sldMk cId="1325264478" sldId="297"/>
        </pc:sldMkLst>
        <pc:picChg chg="add del">
          <ac:chgData name="JOSE IVANILDO NEVES" userId="2bd9fc8623290e46" providerId="LiveId" clId="{C5FDF9FA-3E3A-4C8D-98F1-433D91C888ED}" dt="2024-04-03T11:16:44.509" v="9" actId="478"/>
          <ac:picMkLst>
            <pc:docMk/>
            <pc:sldMk cId="1325264478" sldId="297"/>
            <ac:picMk id="3" creationId="{20E4427A-CC5F-4C9A-6334-CDC69CF7C1F0}"/>
          </ac:picMkLst>
        </pc:picChg>
      </pc:sldChg>
      <pc:sldChg chg="add del">
        <pc:chgData name="JOSE IVANILDO NEVES" userId="2bd9fc8623290e46" providerId="LiveId" clId="{C5FDF9FA-3E3A-4C8D-98F1-433D91C888ED}" dt="2024-04-03T11:16:39.310" v="6" actId="47"/>
        <pc:sldMkLst>
          <pc:docMk/>
          <pc:sldMk cId="2286405557" sldId="298"/>
        </pc:sldMkLst>
      </pc:sldChg>
      <pc:sldChg chg="add del">
        <pc:chgData name="JOSE IVANILDO NEVES" userId="2bd9fc8623290e46" providerId="LiveId" clId="{C5FDF9FA-3E3A-4C8D-98F1-433D91C888ED}" dt="2024-04-03T11:16:41.398" v="8" actId="2890"/>
        <pc:sldMkLst>
          <pc:docMk/>
          <pc:sldMk cId="4274198089" sldId="299"/>
        </pc:sldMkLst>
      </pc:sldChg>
      <pc:sldChg chg="modSp mod">
        <pc:chgData name="JOSE IVANILDO NEVES" userId="2bd9fc8623290e46" providerId="LiveId" clId="{C5FDF9FA-3E3A-4C8D-98F1-433D91C888ED}" dt="2024-04-03T11:36:17.996" v="10" actId="27636"/>
        <pc:sldMkLst>
          <pc:docMk/>
          <pc:sldMk cId="0" sldId="622"/>
        </pc:sldMkLst>
        <pc:spChg chg="mod">
          <ac:chgData name="JOSE IVANILDO NEVES" userId="2bd9fc8623290e46" providerId="LiveId" clId="{C5FDF9FA-3E3A-4C8D-98F1-433D91C888ED}" dt="2024-04-03T11:36:17.996" v="10" actId="27636"/>
          <ac:spMkLst>
            <pc:docMk/>
            <pc:sldMk cId="0" sldId="622"/>
            <ac:spMk id="25602" creationId="{2102627A-206E-FBFF-060B-96E175E9C335}"/>
          </ac:spMkLst>
        </pc:spChg>
      </pc:sldChg>
    </pc:docChg>
  </pc:docChgLst>
  <pc:docChgLst>
    <pc:chgData name="JOSE IVANILDO NEVES" userId="2bd9fc8623290e46" providerId="LiveId" clId="{60AE8F18-EDED-41DB-8BBA-573794B2F0E1}"/>
    <pc:docChg chg="undo custSel modSld">
      <pc:chgData name="JOSE IVANILDO NEVES" userId="2bd9fc8623290e46" providerId="LiveId" clId="{60AE8F18-EDED-41DB-8BBA-573794B2F0E1}" dt="2024-05-24T11:30:32.542" v="194"/>
      <pc:docMkLst>
        <pc:docMk/>
      </pc:docMkLst>
      <pc:sldChg chg="modSp mod">
        <pc:chgData name="JOSE IVANILDO NEVES" userId="2bd9fc8623290e46" providerId="LiveId" clId="{60AE8F18-EDED-41DB-8BBA-573794B2F0E1}" dt="2024-05-10T12:55:22.503" v="167" actId="207"/>
        <pc:sldMkLst>
          <pc:docMk/>
          <pc:sldMk cId="3598641837" sldId="270"/>
        </pc:sldMkLst>
        <pc:spChg chg="mod">
          <ac:chgData name="JOSE IVANILDO NEVES" userId="2bd9fc8623290e46" providerId="LiveId" clId="{60AE8F18-EDED-41DB-8BBA-573794B2F0E1}" dt="2024-05-10T12:41:14.783" v="29" actId="255"/>
          <ac:spMkLst>
            <pc:docMk/>
            <pc:sldMk cId="3598641837" sldId="270"/>
            <ac:spMk id="2" creationId="{00000000-0000-0000-0000-000000000000}"/>
          </ac:spMkLst>
        </pc:spChg>
        <pc:spChg chg="mod">
          <ac:chgData name="JOSE IVANILDO NEVES" userId="2bd9fc8623290e46" providerId="LiveId" clId="{60AE8F18-EDED-41DB-8BBA-573794B2F0E1}" dt="2024-05-10T12:55:22.503" v="167" actId="207"/>
          <ac:spMkLst>
            <pc:docMk/>
            <pc:sldMk cId="3598641837" sldId="270"/>
            <ac:spMk id="3" creationId="{00000000-0000-0000-0000-000000000000}"/>
          </ac:spMkLst>
        </pc:spChg>
        <pc:picChg chg="mod">
          <ac:chgData name="JOSE IVANILDO NEVES" userId="2bd9fc8623290e46" providerId="LiveId" clId="{60AE8F18-EDED-41DB-8BBA-573794B2F0E1}" dt="2024-05-10T12:51:27.410" v="148" actId="1076"/>
          <ac:picMkLst>
            <pc:docMk/>
            <pc:sldMk cId="3598641837" sldId="270"/>
            <ac:picMk id="4" creationId="{00000000-0000-0000-0000-000000000000}"/>
          </ac:picMkLst>
        </pc:picChg>
        <pc:picChg chg="mod">
          <ac:chgData name="JOSE IVANILDO NEVES" userId="2bd9fc8623290e46" providerId="LiveId" clId="{60AE8F18-EDED-41DB-8BBA-573794B2F0E1}" dt="2024-05-10T12:51:30.570" v="149" actId="1076"/>
          <ac:picMkLst>
            <pc:docMk/>
            <pc:sldMk cId="3598641837" sldId="270"/>
            <ac:picMk id="5" creationId="{00000000-0000-0000-0000-000000000000}"/>
          </ac:picMkLst>
        </pc:picChg>
      </pc:sldChg>
      <pc:sldChg chg="addSp delSp modSp mod">
        <pc:chgData name="JOSE IVANILDO NEVES" userId="2bd9fc8623290e46" providerId="LiveId" clId="{60AE8F18-EDED-41DB-8BBA-573794B2F0E1}" dt="2024-05-10T13:17:41.617" v="192" actId="478"/>
        <pc:sldMkLst>
          <pc:docMk/>
          <pc:sldMk cId="1101295643" sldId="273"/>
        </pc:sldMkLst>
        <pc:spChg chg="mod">
          <ac:chgData name="JOSE IVANILDO NEVES" userId="2bd9fc8623290e46" providerId="LiveId" clId="{60AE8F18-EDED-41DB-8BBA-573794B2F0E1}" dt="2024-05-10T12:42:26.125" v="38" actId="2711"/>
          <ac:spMkLst>
            <pc:docMk/>
            <pc:sldMk cId="1101295643" sldId="273"/>
            <ac:spMk id="2" creationId="{00000000-0000-0000-0000-000000000000}"/>
          </ac:spMkLst>
        </pc:spChg>
        <pc:picChg chg="mod">
          <ac:chgData name="JOSE IVANILDO NEVES" userId="2bd9fc8623290e46" providerId="LiveId" clId="{60AE8F18-EDED-41DB-8BBA-573794B2F0E1}" dt="2024-05-10T13:17:32.270" v="189" actId="1076"/>
          <ac:picMkLst>
            <pc:docMk/>
            <pc:sldMk cId="1101295643" sldId="273"/>
            <ac:picMk id="3" creationId="{00000000-0000-0000-0000-000000000000}"/>
          </ac:picMkLst>
        </pc:picChg>
        <pc:picChg chg="add del mod">
          <ac:chgData name="JOSE IVANILDO NEVES" userId="2bd9fc8623290e46" providerId="LiveId" clId="{60AE8F18-EDED-41DB-8BBA-573794B2F0E1}" dt="2024-05-10T13:17:41.617" v="192" actId="478"/>
          <ac:picMkLst>
            <pc:docMk/>
            <pc:sldMk cId="1101295643" sldId="273"/>
            <ac:picMk id="1026" creationId="{0FBE3B52-A0E5-3A5A-2D96-5EC38829F367}"/>
          </ac:picMkLst>
        </pc:picChg>
        <pc:picChg chg="add mod">
          <ac:chgData name="JOSE IVANILDO NEVES" userId="2bd9fc8623290e46" providerId="LiveId" clId="{60AE8F18-EDED-41DB-8BBA-573794B2F0E1}" dt="2024-05-10T13:17:39.894" v="191" actId="1076"/>
          <ac:picMkLst>
            <pc:docMk/>
            <pc:sldMk cId="1101295643" sldId="273"/>
            <ac:picMk id="1028" creationId="{F6B7F6F1-DEE2-3555-FFFB-141AEC31EC14}"/>
          </ac:picMkLst>
        </pc:picChg>
        <pc:picChg chg="mod">
          <ac:chgData name="JOSE IVANILDO NEVES" userId="2bd9fc8623290e46" providerId="LiveId" clId="{60AE8F18-EDED-41DB-8BBA-573794B2F0E1}" dt="2024-05-10T12:56:12.920" v="172" actId="1076"/>
          <ac:picMkLst>
            <pc:docMk/>
            <pc:sldMk cId="1101295643" sldId="273"/>
            <ac:picMk id="11266" creationId="{00000000-0000-0000-0000-000000000000}"/>
          </ac:picMkLst>
        </pc:picChg>
      </pc:sldChg>
      <pc:sldChg chg="modSp mod">
        <pc:chgData name="JOSE IVANILDO NEVES" userId="2bd9fc8623290e46" providerId="LiveId" clId="{60AE8F18-EDED-41DB-8BBA-573794B2F0E1}" dt="2024-05-10T12:42:40.013" v="40" actId="255"/>
        <pc:sldMkLst>
          <pc:docMk/>
          <pc:sldMk cId="2179127732" sldId="274"/>
        </pc:sldMkLst>
        <pc:spChg chg="mod">
          <ac:chgData name="JOSE IVANILDO NEVES" userId="2bd9fc8623290e46" providerId="LiveId" clId="{60AE8F18-EDED-41DB-8BBA-573794B2F0E1}" dt="2024-05-10T12:42:40.013" v="40" actId="255"/>
          <ac:spMkLst>
            <pc:docMk/>
            <pc:sldMk cId="2179127732" sldId="274"/>
            <ac:spMk id="2" creationId="{00000000-0000-0000-0000-000000000000}"/>
          </ac:spMkLst>
        </pc:spChg>
      </pc:sldChg>
      <pc:sldChg chg="modSp mod">
        <pc:chgData name="JOSE IVANILDO NEVES" userId="2bd9fc8623290e46" providerId="LiveId" clId="{60AE8F18-EDED-41DB-8BBA-573794B2F0E1}" dt="2024-05-10T12:56:47.465" v="174" actId="1076"/>
        <pc:sldMkLst>
          <pc:docMk/>
          <pc:sldMk cId="2634869431" sldId="275"/>
        </pc:sldMkLst>
        <pc:spChg chg="mod">
          <ac:chgData name="JOSE IVANILDO NEVES" userId="2bd9fc8623290e46" providerId="LiveId" clId="{60AE8F18-EDED-41DB-8BBA-573794B2F0E1}" dt="2024-05-10T12:42:54.557" v="42" actId="255"/>
          <ac:spMkLst>
            <pc:docMk/>
            <pc:sldMk cId="2634869431" sldId="275"/>
            <ac:spMk id="2" creationId="{00000000-0000-0000-0000-000000000000}"/>
          </ac:spMkLst>
        </pc:spChg>
        <pc:picChg chg="mod">
          <ac:chgData name="JOSE IVANILDO NEVES" userId="2bd9fc8623290e46" providerId="LiveId" clId="{60AE8F18-EDED-41DB-8BBA-573794B2F0E1}" dt="2024-05-10T12:42:55.115" v="43" actId="1076"/>
          <ac:picMkLst>
            <pc:docMk/>
            <pc:sldMk cId="2634869431" sldId="275"/>
            <ac:picMk id="3" creationId="{00000000-0000-0000-0000-000000000000}"/>
          </ac:picMkLst>
        </pc:picChg>
        <pc:picChg chg="mod">
          <ac:chgData name="JOSE IVANILDO NEVES" userId="2bd9fc8623290e46" providerId="LiveId" clId="{60AE8F18-EDED-41DB-8BBA-573794B2F0E1}" dt="2024-05-10T12:56:47.465" v="174" actId="1076"/>
          <ac:picMkLst>
            <pc:docMk/>
            <pc:sldMk cId="2634869431" sldId="275"/>
            <ac:picMk id="4" creationId="{00000000-0000-0000-0000-000000000000}"/>
          </ac:picMkLst>
        </pc:picChg>
      </pc:sldChg>
      <pc:sldChg chg="modSp mod">
        <pc:chgData name="JOSE IVANILDO NEVES" userId="2bd9fc8623290e46" providerId="LiveId" clId="{60AE8F18-EDED-41DB-8BBA-573794B2F0E1}" dt="2024-05-10T12:56:59.529" v="176" actId="1076"/>
        <pc:sldMkLst>
          <pc:docMk/>
          <pc:sldMk cId="1242503365" sldId="276"/>
        </pc:sldMkLst>
        <pc:spChg chg="mod">
          <ac:chgData name="JOSE IVANILDO NEVES" userId="2bd9fc8623290e46" providerId="LiveId" clId="{60AE8F18-EDED-41DB-8BBA-573794B2F0E1}" dt="2024-05-10T12:43:11.661" v="45" actId="255"/>
          <ac:spMkLst>
            <pc:docMk/>
            <pc:sldMk cId="1242503365" sldId="276"/>
            <ac:spMk id="2" creationId="{00000000-0000-0000-0000-000000000000}"/>
          </ac:spMkLst>
        </pc:spChg>
        <pc:picChg chg="mod">
          <ac:chgData name="JOSE IVANILDO NEVES" userId="2bd9fc8623290e46" providerId="LiveId" clId="{60AE8F18-EDED-41DB-8BBA-573794B2F0E1}" dt="2024-05-10T12:52:11.714" v="152" actId="1076"/>
          <ac:picMkLst>
            <pc:docMk/>
            <pc:sldMk cId="1242503365" sldId="276"/>
            <ac:picMk id="4" creationId="{00000000-0000-0000-0000-000000000000}"/>
          </ac:picMkLst>
        </pc:picChg>
        <pc:picChg chg="mod">
          <ac:chgData name="JOSE IVANILDO NEVES" userId="2bd9fc8623290e46" providerId="LiveId" clId="{60AE8F18-EDED-41DB-8BBA-573794B2F0E1}" dt="2024-05-10T12:56:59.529" v="176" actId="1076"/>
          <ac:picMkLst>
            <pc:docMk/>
            <pc:sldMk cId="1242503365" sldId="276"/>
            <ac:picMk id="5" creationId="{00000000-0000-0000-0000-000000000000}"/>
          </ac:picMkLst>
        </pc:picChg>
      </pc:sldChg>
      <pc:sldChg chg="modSp mod">
        <pc:chgData name="JOSE IVANILDO NEVES" userId="2bd9fc8623290e46" providerId="LiveId" clId="{60AE8F18-EDED-41DB-8BBA-573794B2F0E1}" dt="2024-05-10T12:57:10.673" v="178" actId="1076"/>
        <pc:sldMkLst>
          <pc:docMk/>
          <pc:sldMk cId="3696674370" sldId="277"/>
        </pc:sldMkLst>
        <pc:spChg chg="mod">
          <ac:chgData name="JOSE IVANILDO NEVES" userId="2bd9fc8623290e46" providerId="LiveId" clId="{60AE8F18-EDED-41DB-8BBA-573794B2F0E1}" dt="2024-05-10T12:43:33.693" v="47" actId="255"/>
          <ac:spMkLst>
            <pc:docMk/>
            <pc:sldMk cId="3696674370" sldId="277"/>
            <ac:spMk id="2" creationId="{00000000-0000-0000-0000-000000000000}"/>
          </ac:spMkLst>
        </pc:spChg>
        <pc:picChg chg="mod">
          <ac:chgData name="JOSE IVANILDO NEVES" userId="2bd9fc8623290e46" providerId="LiveId" clId="{60AE8F18-EDED-41DB-8BBA-573794B2F0E1}" dt="2024-05-10T12:57:10.673" v="178" actId="1076"/>
          <ac:picMkLst>
            <pc:docMk/>
            <pc:sldMk cId="3696674370" sldId="277"/>
            <ac:picMk id="4" creationId="{00000000-0000-0000-0000-000000000000}"/>
          </ac:picMkLst>
        </pc:picChg>
      </pc:sldChg>
      <pc:sldChg chg="modSp mod">
        <pc:chgData name="JOSE IVANILDO NEVES" userId="2bd9fc8623290e46" providerId="LiveId" clId="{60AE8F18-EDED-41DB-8BBA-573794B2F0E1}" dt="2024-05-10T12:57:18.329" v="179" actId="1076"/>
        <pc:sldMkLst>
          <pc:docMk/>
          <pc:sldMk cId="181021519" sldId="279"/>
        </pc:sldMkLst>
        <pc:spChg chg="mod">
          <ac:chgData name="JOSE IVANILDO NEVES" userId="2bd9fc8623290e46" providerId="LiveId" clId="{60AE8F18-EDED-41DB-8BBA-573794B2F0E1}" dt="2024-05-10T12:43:47.525" v="49" actId="255"/>
          <ac:spMkLst>
            <pc:docMk/>
            <pc:sldMk cId="181021519" sldId="279"/>
            <ac:spMk id="2" creationId="{00000000-0000-0000-0000-000000000000}"/>
          </ac:spMkLst>
        </pc:spChg>
        <pc:picChg chg="mod">
          <ac:chgData name="JOSE IVANILDO NEVES" userId="2bd9fc8623290e46" providerId="LiveId" clId="{60AE8F18-EDED-41DB-8BBA-573794B2F0E1}" dt="2024-05-10T12:57:18.329" v="179" actId="1076"/>
          <ac:picMkLst>
            <pc:docMk/>
            <pc:sldMk cId="181021519" sldId="279"/>
            <ac:picMk id="4" creationId="{00000000-0000-0000-0000-000000000000}"/>
          </ac:picMkLst>
        </pc:picChg>
      </pc:sldChg>
      <pc:sldChg chg="modSp mod">
        <pc:chgData name="JOSE IVANILDO NEVES" userId="2bd9fc8623290e46" providerId="LiveId" clId="{60AE8F18-EDED-41DB-8BBA-573794B2F0E1}" dt="2024-05-10T12:57:22.585" v="180" actId="1076"/>
        <pc:sldMkLst>
          <pc:docMk/>
          <pc:sldMk cId="2926245813" sldId="280"/>
        </pc:sldMkLst>
        <pc:spChg chg="mod">
          <ac:chgData name="JOSE IVANILDO NEVES" userId="2bd9fc8623290e46" providerId="LiveId" clId="{60AE8F18-EDED-41DB-8BBA-573794B2F0E1}" dt="2024-05-10T12:44:00.514" v="51" actId="255"/>
          <ac:spMkLst>
            <pc:docMk/>
            <pc:sldMk cId="2926245813" sldId="280"/>
            <ac:spMk id="2" creationId="{00000000-0000-0000-0000-000000000000}"/>
          </ac:spMkLst>
        </pc:spChg>
        <pc:picChg chg="mod">
          <ac:chgData name="JOSE IVANILDO NEVES" userId="2bd9fc8623290e46" providerId="LiveId" clId="{60AE8F18-EDED-41DB-8BBA-573794B2F0E1}" dt="2024-05-10T12:57:22.585" v="180" actId="1076"/>
          <ac:picMkLst>
            <pc:docMk/>
            <pc:sldMk cId="2926245813" sldId="280"/>
            <ac:picMk id="4" creationId="{00000000-0000-0000-0000-000000000000}"/>
          </ac:picMkLst>
        </pc:picChg>
      </pc:sldChg>
      <pc:sldChg chg="modSp mod">
        <pc:chgData name="JOSE IVANILDO NEVES" userId="2bd9fc8623290e46" providerId="LiveId" clId="{60AE8F18-EDED-41DB-8BBA-573794B2F0E1}" dt="2024-05-10T12:56:01.681" v="170" actId="1076"/>
        <pc:sldMkLst>
          <pc:docMk/>
          <pc:sldMk cId="3366873605" sldId="282"/>
        </pc:sldMkLst>
        <pc:spChg chg="mod">
          <ac:chgData name="JOSE IVANILDO NEVES" userId="2bd9fc8623290e46" providerId="LiveId" clId="{60AE8F18-EDED-41DB-8BBA-573794B2F0E1}" dt="2024-05-10T12:42:14.294" v="36" actId="113"/>
          <ac:spMkLst>
            <pc:docMk/>
            <pc:sldMk cId="3366873605" sldId="282"/>
            <ac:spMk id="2" creationId="{00000000-0000-0000-0000-000000000000}"/>
          </ac:spMkLst>
        </pc:spChg>
        <pc:picChg chg="mod">
          <ac:chgData name="JOSE IVANILDO NEVES" userId="2bd9fc8623290e46" providerId="LiveId" clId="{60AE8F18-EDED-41DB-8BBA-573794B2F0E1}" dt="2024-05-10T12:56:01.681" v="170" actId="1076"/>
          <ac:picMkLst>
            <pc:docMk/>
            <pc:sldMk cId="3366873605" sldId="282"/>
            <ac:picMk id="4" creationId="{00000000-0000-0000-0000-000000000000}"/>
          </ac:picMkLst>
        </pc:picChg>
      </pc:sldChg>
      <pc:sldChg chg="modSp mod">
        <pc:chgData name="JOSE IVANILDO NEVES" userId="2bd9fc8623290e46" providerId="LiveId" clId="{60AE8F18-EDED-41DB-8BBA-573794B2F0E1}" dt="2024-05-10T12:41:27.239" v="30" actId="255"/>
        <pc:sldMkLst>
          <pc:docMk/>
          <pc:sldMk cId="894447394" sldId="283"/>
        </pc:sldMkLst>
        <pc:spChg chg="mod">
          <ac:chgData name="JOSE IVANILDO NEVES" userId="2bd9fc8623290e46" providerId="LiveId" clId="{60AE8F18-EDED-41DB-8BBA-573794B2F0E1}" dt="2024-05-10T12:41:27.239" v="30" actId="255"/>
          <ac:spMkLst>
            <pc:docMk/>
            <pc:sldMk cId="894447394" sldId="283"/>
            <ac:spMk id="2" creationId="{00000000-0000-0000-0000-000000000000}"/>
          </ac:spMkLst>
        </pc:spChg>
      </pc:sldChg>
      <pc:sldChg chg="modSp mod">
        <pc:chgData name="JOSE IVANILDO NEVES" userId="2bd9fc8623290e46" providerId="LiveId" clId="{60AE8F18-EDED-41DB-8BBA-573794B2F0E1}" dt="2024-05-10T12:53:10.005" v="159" actId="113"/>
        <pc:sldMkLst>
          <pc:docMk/>
          <pc:sldMk cId="3495465312" sldId="286"/>
        </pc:sldMkLst>
        <pc:spChg chg="mod">
          <ac:chgData name="JOSE IVANILDO NEVES" userId="2bd9fc8623290e46" providerId="LiveId" clId="{60AE8F18-EDED-41DB-8BBA-573794B2F0E1}" dt="2024-05-10T12:44:35.861" v="60" actId="114"/>
          <ac:spMkLst>
            <pc:docMk/>
            <pc:sldMk cId="3495465312" sldId="286"/>
            <ac:spMk id="2" creationId="{00000000-0000-0000-0000-000000000000}"/>
          </ac:spMkLst>
        </pc:spChg>
        <pc:spChg chg="mod">
          <ac:chgData name="JOSE IVANILDO NEVES" userId="2bd9fc8623290e46" providerId="LiveId" clId="{60AE8F18-EDED-41DB-8BBA-573794B2F0E1}" dt="2024-05-10T12:53:10.005" v="159" actId="113"/>
          <ac:spMkLst>
            <pc:docMk/>
            <pc:sldMk cId="3495465312" sldId="286"/>
            <ac:spMk id="3" creationId="{00000000-0000-0000-0000-000000000000}"/>
          </ac:spMkLst>
        </pc:spChg>
        <pc:spChg chg="mod">
          <ac:chgData name="JOSE IVANILDO NEVES" userId="2bd9fc8623290e46" providerId="LiveId" clId="{60AE8F18-EDED-41DB-8BBA-573794B2F0E1}" dt="2024-05-10T12:53:02.617" v="158" actId="123"/>
          <ac:spMkLst>
            <pc:docMk/>
            <pc:sldMk cId="3495465312" sldId="286"/>
            <ac:spMk id="4" creationId="{00000000-0000-0000-0000-000000000000}"/>
          </ac:spMkLst>
        </pc:spChg>
      </pc:sldChg>
      <pc:sldChg chg="modSp mod addCm">
        <pc:chgData name="JOSE IVANILDO NEVES" userId="2bd9fc8623290e46" providerId="LiveId" clId="{60AE8F18-EDED-41DB-8BBA-573794B2F0E1}" dt="2024-05-24T11:30:32.542" v="194"/>
        <pc:sldMkLst>
          <pc:docMk/>
          <pc:sldMk cId="3318818259" sldId="291"/>
        </pc:sldMkLst>
        <pc:spChg chg="mod">
          <ac:chgData name="JOSE IVANILDO NEVES" userId="2bd9fc8623290e46" providerId="LiveId" clId="{60AE8F18-EDED-41DB-8BBA-573794B2F0E1}" dt="2024-05-10T12:45:12.270" v="65" actId="20577"/>
          <ac:spMkLst>
            <pc:docMk/>
            <pc:sldMk cId="3318818259" sldId="291"/>
            <ac:spMk id="2" creationId="{00000000-0000-0000-0000-000000000000}"/>
          </ac:spMkLst>
        </pc:spChg>
        <pc:picChg chg="mod">
          <ac:chgData name="JOSE IVANILDO NEVES" userId="2bd9fc8623290e46" providerId="LiveId" clId="{60AE8F18-EDED-41DB-8BBA-573794B2F0E1}" dt="2024-05-24T11:29:51.904" v="193" actId="1076"/>
          <ac:picMkLst>
            <pc:docMk/>
            <pc:sldMk cId="3318818259" sldId="291"/>
            <ac:picMk id="1026" creationId="{00000000-0000-0000-0000-000000000000}"/>
          </ac:picMkLst>
        </pc:picChg>
        <pc:extLst>
          <p:ext xmlns:p="http://schemas.openxmlformats.org/presentationml/2006/main" uri="{D6D511B9-2390-475A-947B-AFAB55BFBCF1}">
            <pc226:cmChg xmlns:pc226="http://schemas.microsoft.com/office/powerpoint/2022/06/main/command" chg="add">
              <pc226:chgData name="JOSE IVANILDO NEVES" userId="2bd9fc8623290e46" providerId="LiveId" clId="{60AE8F18-EDED-41DB-8BBA-573794B2F0E1}" dt="2024-05-24T11:30:32.542" v="194"/>
              <pc2:cmMkLst xmlns:pc2="http://schemas.microsoft.com/office/powerpoint/2019/9/main/command">
                <pc:docMk/>
                <pc:sldMk cId="3318818259" sldId="291"/>
                <pc2:cmMk id="{9438D5EA-4E60-4F07-A10C-08C61C81C712}"/>
              </pc2:cmMkLst>
            </pc226:cmChg>
          </p:ext>
        </pc:extLst>
      </pc:sldChg>
      <pc:sldChg chg="modSp mod">
        <pc:chgData name="JOSE IVANILDO NEVES" userId="2bd9fc8623290e46" providerId="LiveId" clId="{60AE8F18-EDED-41DB-8BBA-573794B2F0E1}" dt="2024-05-10T12:45:28.371" v="69" actId="20577"/>
        <pc:sldMkLst>
          <pc:docMk/>
          <pc:sldMk cId="1325264478" sldId="297"/>
        </pc:sldMkLst>
        <pc:spChg chg="mod">
          <ac:chgData name="JOSE IVANILDO NEVES" userId="2bd9fc8623290e46" providerId="LiveId" clId="{60AE8F18-EDED-41DB-8BBA-573794B2F0E1}" dt="2024-05-10T12:45:28.371" v="69" actId="20577"/>
          <ac:spMkLst>
            <pc:docMk/>
            <pc:sldMk cId="1325264478" sldId="297"/>
            <ac:spMk id="2" creationId="{00000000-0000-0000-0000-000000000000}"/>
          </ac:spMkLst>
        </pc:spChg>
      </pc:sldChg>
      <pc:sldChg chg="modSp mod">
        <pc:chgData name="JOSE IVANILDO NEVES" userId="2bd9fc8623290e46" providerId="LiveId" clId="{60AE8F18-EDED-41DB-8BBA-573794B2F0E1}" dt="2024-05-10T12:53:37.655" v="161" actId="123"/>
        <pc:sldMkLst>
          <pc:docMk/>
          <pc:sldMk cId="0" sldId="392"/>
        </pc:sldMkLst>
        <pc:spChg chg="mod">
          <ac:chgData name="JOSE IVANILDO NEVES" userId="2bd9fc8623290e46" providerId="LiveId" clId="{60AE8F18-EDED-41DB-8BBA-573794B2F0E1}" dt="2024-05-10T12:45:45.246" v="71" actId="255"/>
          <ac:spMkLst>
            <pc:docMk/>
            <pc:sldMk cId="0" sldId="392"/>
            <ac:spMk id="57346" creationId="{DDB40D0A-4639-EB0F-9D9C-8535A4E8D07E}"/>
          </ac:spMkLst>
        </pc:spChg>
        <pc:spChg chg="mod">
          <ac:chgData name="JOSE IVANILDO NEVES" userId="2bd9fc8623290e46" providerId="LiveId" clId="{60AE8F18-EDED-41DB-8BBA-573794B2F0E1}" dt="2024-05-10T12:53:37.655" v="161" actId="123"/>
          <ac:spMkLst>
            <pc:docMk/>
            <pc:sldMk cId="0" sldId="392"/>
            <ac:spMk id="57347" creationId="{982CB60F-E0F2-A856-A68D-D3155D84C40F}"/>
          </ac:spMkLst>
        </pc:spChg>
      </pc:sldChg>
      <pc:sldChg chg="modSp mod">
        <pc:chgData name="JOSE IVANILDO NEVES" userId="2bd9fc8623290e46" providerId="LiveId" clId="{60AE8F18-EDED-41DB-8BBA-573794B2F0E1}" dt="2024-05-10T12:54:04.847" v="162" actId="2711"/>
        <pc:sldMkLst>
          <pc:docMk/>
          <pc:sldMk cId="0" sldId="393"/>
        </pc:sldMkLst>
        <pc:spChg chg="mod">
          <ac:chgData name="JOSE IVANILDO NEVES" userId="2bd9fc8623290e46" providerId="LiveId" clId="{60AE8F18-EDED-41DB-8BBA-573794B2F0E1}" dt="2024-05-10T12:46:01.806" v="73" actId="255"/>
          <ac:spMkLst>
            <pc:docMk/>
            <pc:sldMk cId="0" sldId="393"/>
            <ac:spMk id="58370" creationId="{2056456F-0B19-1D19-6897-2C5B34C7D079}"/>
          </ac:spMkLst>
        </pc:spChg>
        <pc:spChg chg="mod">
          <ac:chgData name="JOSE IVANILDO NEVES" userId="2bd9fc8623290e46" providerId="LiveId" clId="{60AE8F18-EDED-41DB-8BBA-573794B2F0E1}" dt="2024-05-10T12:54:04.847" v="162" actId="2711"/>
          <ac:spMkLst>
            <pc:docMk/>
            <pc:sldMk cId="0" sldId="393"/>
            <ac:spMk id="58371" creationId="{5A30D1C3-079D-C0CF-6B1C-DAE6E1CB3447}"/>
          </ac:spMkLst>
        </pc:spChg>
      </pc:sldChg>
      <pc:sldChg chg="modSp mod">
        <pc:chgData name="JOSE IVANILDO NEVES" userId="2bd9fc8623290e46" providerId="LiveId" clId="{60AE8F18-EDED-41DB-8BBA-573794B2F0E1}" dt="2024-05-10T12:47:12.542" v="84" actId="113"/>
        <pc:sldMkLst>
          <pc:docMk/>
          <pc:sldMk cId="0" sldId="395"/>
        </pc:sldMkLst>
        <pc:spChg chg="mod">
          <ac:chgData name="JOSE IVANILDO NEVES" userId="2bd9fc8623290e46" providerId="LiveId" clId="{60AE8F18-EDED-41DB-8BBA-573794B2F0E1}" dt="2024-05-10T12:46:15.130" v="77" actId="27636"/>
          <ac:spMkLst>
            <pc:docMk/>
            <pc:sldMk cId="0" sldId="395"/>
            <ac:spMk id="60418" creationId="{A4CFD455-E9A5-67B9-794D-7528F4CB5D55}"/>
          </ac:spMkLst>
        </pc:spChg>
        <pc:graphicFrameChg chg="mod modGraphic">
          <ac:chgData name="JOSE IVANILDO NEVES" userId="2bd9fc8623290e46" providerId="LiveId" clId="{60AE8F18-EDED-41DB-8BBA-573794B2F0E1}" dt="2024-05-10T12:47:12.542" v="84" actId="113"/>
          <ac:graphicFrameMkLst>
            <pc:docMk/>
            <pc:sldMk cId="0" sldId="395"/>
            <ac:graphicFrameMk id="547876" creationId="{D4FE6D15-38DD-BD5B-8CF7-C9F64994E418}"/>
          </ac:graphicFrameMkLst>
        </pc:graphicFrameChg>
      </pc:sldChg>
      <pc:sldChg chg="modSp mod">
        <pc:chgData name="JOSE IVANILDO NEVES" userId="2bd9fc8623290e46" providerId="LiveId" clId="{60AE8F18-EDED-41DB-8BBA-573794B2F0E1}" dt="2024-05-10T12:47:29.020" v="88" actId="113"/>
        <pc:sldMkLst>
          <pc:docMk/>
          <pc:sldMk cId="0" sldId="402"/>
        </pc:sldMkLst>
        <pc:spChg chg="mod">
          <ac:chgData name="JOSE IVANILDO NEVES" userId="2bd9fc8623290e46" providerId="LiveId" clId="{60AE8F18-EDED-41DB-8BBA-573794B2F0E1}" dt="2024-05-10T12:47:29.020" v="88" actId="113"/>
          <ac:spMkLst>
            <pc:docMk/>
            <pc:sldMk cId="0" sldId="402"/>
            <ac:spMk id="69634" creationId="{C7EA4EB1-B5A2-1967-F80D-88DDD26ECA99}"/>
          </ac:spMkLst>
        </pc:spChg>
      </pc:sldChg>
      <pc:sldChg chg="modSp mod">
        <pc:chgData name="JOSE IVANILDO NEVES" userId="2bd9fc8623290e46" providerId="LiveId" clId="{60AE8F18-EDED-41DB-8BBA-573794B2F0E1}" dt="2024-05-10T12:47:39.356" v="90" actId="2711"/>
        <pc:sldMkLst>
          <pc:docMk/>
          <pc:sldMk cId="0" sldId="403"/>
        </pc:sldMkLst>
        <pc:spChg chg="mod">
          <ac:chgData name="JOSE IVANILDO NEVES" userId="2bd9fc8623290e46" providerId="LiveId" clId="{60AE8F18-EDED-41DB-8BBA-573794B2F0E1}" dt="2024-05-10T12:47:39.356" v="90" actId="2711"/>
          <ac:spMkLst>
            <pc:docMk/>
            <pc:sldMk cId="0" sldId="403"/>
            <ac:spMk id="70658" creationId="{5E0CBE81-5092-13B1-C9C9-BFD97132A6EB}"/>
          </ac:spMkLst>
        </pc:spChg>
      </pc:sldChg>
      <pc:sldChg chg="modSp mod">
        <pc:chgData name="JOSE IVANILDO NEVES" userId="2bd9fc8623290e46" providerId="LiveId" clId="{60AE8F18-EDED-41DB-8BBA-573794B2F0E1}" dt="2024-05-10T12:48:00.742" v="93" actId="255"/>
        <pc:sldMkLst>
          <pc:docMk/>
          <pc:sldMk cId="0" sldId="404"/>
        </pc:sldMkLst>
        <pc:spChg chg="mod">
          <ac:chgData name="JOSE IVANILDO NEVES" userId="2bd9fc8623290e46" providerId="LiveId" clId="{60AE8F18-EDED-41DB-8BBA-573794B2F0E1}" dt="2024-05-10T12:48:00.742" v="93" actId="255"/>
          <ac:spMkLst>
            <pc:docMk/>
            <pc:sldMk cId="0" sldId="404"/>
            <ac:spMk id="71684" creationId="{EBAEBD71-4AB4-A7BF-FDC8-A9695ACFD829}"/>
          </ac:spMkLst>
        </pc:spChg>
      </pc:sldChg>
      <pc:sldChg chg="modSp mod">
        <pc:chgData name="JOSE IVANILDO NEVES" userId="2bd9fc8623290e46" providerId="LiveId" clId="{60AE8F18-EDED-41DB-8BBA-573794B2F0E1}" dt="2024-05-10T12:51:46.378" v="151" actId="1076"/>
        <pc:sldMkLst>
          <pc:docMk/>
          <pc:sldMk cId="0" sldId="622"/>
        </pc:sldMkLst>
        <pc:spChg chg="mod">
          <ac:chgData name="JOSE IVANILDO NEVES" userId="2bd9fc8623290e46" providerId="LiveId" clId="{60AE8F18-EDED-41DB-8BBA-573794B2F0E1}" dt="2024-05-10T12:41:36.782" v="31" actId="255"/>
          <ac:spMkLst>
            <pc:docMk/>
            <pc:sldMk cId="0" sldId="622"/>
            <ac:spMk id="25602" creationId="{2102627A-206E-FBFF-060B-96E175E9C335}"/>
          </ac:spMkLst>
        </pc:spChg>
        <pc:spChg chg="mod">
          <ac:chgData name="JOSE IVANILDO NEVES" userId="2bd9fc8623290e46" providerId="LiveId" clId="{60AE8F18-EDED-41DB-8BBA-573794B2F0E1}" dt="2024-05-10T12:51:46.378" v="151" actId="1076"/>
          <ac:spMkLst>
            <pc:docMk/>
            <pc:sldMk cId="0" sldId="622"/>
            <ac:spMk id="25603" creationId="{C67A002D-AD55-C392-7A68-0159E2929DBF}"/>
          </ac:spMkLst>
        </pc:spChg>
      </pc:sldChg>
      <pc:sldChg chg="modSp mod">
        <pc:chgData name="JOSE IVANILDO NEVES" userId="2bd9fc8623290e46" providerId="LiveId" clId="{60AE8F18-EDED-41DB-8BBA-573794B2F0E1}" dt="2024-05-10T12:39:51.207" v="17" actId="113"/>
        <pc:sldMkLst>
          <pc:docMk/>
          <pc:sldMk cId="0" sldId="623"/>
        </pc:sldMkLst>
        <pc:spChg chg="mod">
          <ac:chgData name="JOSE IVANILDO NEVES" userId="2bd9fc8623290e46" providerId="LiveId" clId="{60AE8F18-EDED-41DB-8BBA-573794B2F0E1}" dt="2024-05-10T12:39:51.207" v="17" actId="113"/>
          <ac:spMkLst>
            <pc:docMk/>
            <pc:sldMk cId="0" sldId="623"/>
            <ac:spMk id="26627" creationId="{AF1AF445-03CB-6428-7229-AA1D6C95728A}"/>
          </ac:spMkLst>
        </pc:spChg>
      </pc:sldChg>
      <pc:sldChg chg="modSp mod">
        <pc:chgData name="JOSE IVANILDO NEVES" userId="2bd9fc8623290e46" providerId="LiveId" clId="{60AE8F18-EDED-41DB-8BBA-573794B2F0E1}" dt="2024-05-10T12:41:47.350" v="32" actId="255"/>
        <pc:sldMkLst>
          <pc:docMk/>
          <pc:sldMk cId="0" sldId="624"/>
        </pc:sldMkLst>
        <pc:spChg chg="mod">
          <ac:chgData name="JOSE IVANILDO NEVES" userId="2bd9fc8623290e46" providerId="LiveId" clId="{60AE8F18-EDED-41DB-8BBA-573794B2F0E1}" dt="2024-05-10T12:41:47.350" v="32" actId="255"/>
          <ac:spMkLst>
            <pc:docMk/>
            <pc:sldMk cId="0" sldId="624"/>
            <ac:spMk id="1076" creationId="{129F4553-332D-AB7F-4D9B-D09AFC1548F8}"/>
          </ac:spMkLst>
        </pc:spChg>
      </pc:sldChg>
      <pc:sldChg chg="modSp mod">
        <pc:chgData name="JOSE IVANILDO NEVES" userId="2bd9fc8623290e46" providerId="LiveId" clId="{60AE8F18-EDED-41DB-8BBA-573794B2F0E1}" dt="2024-05-10T12:40:49.192" v="26" actId="6549"/>
        <pc:sldMkLst>
          <pc:docMk/>
          <pc:sldMk cId="0" sldId="625"/>
        </pc:sldMkLst>
        <pc:spChg chg="mod">
          <ac:chgData name="JOSE IVANILDO NEVES" userId="2bd9fc8623290e46" providerId="LiveId" clId="{60AE8F18-EDED-41DB-8BBA-573794B2F0E1}" dt="2024-05-10T12:40:49.192" v="26" actId="6549"/>
          <ac:spMkLst>
            <pc:docMk/>
            <pc:sldMk cId="0" sldId="625"/>
            <ac:spMk id="27669" creationId="{216542F2-1337-99EC-2314-466202CD1BE7}"/>
          </ac:spMkLst>
        </pc:spChg>
      </pc:sldChg>
      <pc:sldChg chg="modSp mod">
        <pc:chgData name="JOSE IVANILDO NEVES" userId="2bd9fc8623290e46" providerId="LiveId" clId="{60AE8F18-EDED-41DB-8BBA-573794B2F0E1}" dt="2024-05-10T12:42:03.647" v="33" actId="255"/>
        <pc:sldMkLst>
          <pc:docMk/>
          <pc:sldMk cId="0" sldId="626"/>
        </pc:sldMkLst>
        <pc:spChg chg="mod">
          <ac:chgData name="JOSE IVANILDO NEVES" userId="2bd9fc8623290e46" providerId="LiveId" clId="{60AE8F18-EDED-41DB-8BBA-573794B2F0E1}" dt="2024-05-10T12:42:03.647" v="33" actId="255"/>
          <ac:spMkLst>
            <pc:docMk/>
            <pc:sldMk cId="0" sldId="626"/>
            <ac:spMk id="28677" creationId="{D5E8CD8F-B639-9BB1-C2A1-C93499B9C6FB}"/>
          </ac:spMkLst>
        </pc:spChg>
      </pc:sldChg>
      <pc:sldChg chg="modSp mod">
        <pc:chgData name="JOSE IVANILDO NEVES" userId="2bd9fc8623290e46" providerId="LiveId" clId="{60AE8F18-EDED-41DB-8BBA-573794B2F0E1}" dt="2024-05-10T12:44:19.448" v="56" actId="20577"/>
        <pc:sldMkLst>
          <pc:docMk/>
          <pc:sldMk cId="2837930003" sldId="627"/>
        </pc:sldMkLst>
        <pc:spChg chg="mod">
          <ac:chgData name="JOSE IVANILDO NEVES" userId="2bd9fc8623290e46" providerId="LiveId" clId="{60AE8F18-EDED-41DB-8BBA-573794B2F0E1}" dt="2024-05-10T12:44:19.448" v="56" actId="20577"/>
          <ac:spMkLst>
            <pc:docMk/>
            <pc:sldMk cId="2837930003" sldId="627"/>
            <ac:spMk id="2" creationId="{00000000-0000-0000-0000-000000000000}"/>
          </ac:spMkLst>
        </pc:spChg>
      </pc:sldChg>
      <pc:sldChg chg="modSp mod">
        <pc:chgData name="JOSE IVANILDO NEVES" userId="2bd9fc8623290e46" providerId="LiveId" clId="{60AE8F18-EDED-41DB-8BBA-573794B2F0E1}" dt="2024-05-10T12:48:11.828" v="95" actId="255"/>
        <pc:sldMkLst>
          <pc:docMk/>
          <pc:sldMk cId="1952695150" sldId="628"/>
        </pc:sldMkLst>
        <pc:spChg chg="mod">
          <ac:chgData name="JOSE IVANILDO NEVES" userId="2bd9fc8623290e46" providerId="LiveId" clId="{60AE8F18-EDED-41DB-8BBA-573794B2F0E1}" dt="2024-05-10T12:48:11.828" v="95" actId="255"/>
          <ac:spMkLst>
            <pc:docMk/>
            <pc:sldMk cId="1952695150" sldId="628"/>
            <ac:spMk id="78850" creationId="{00000000-0000-0000-0000-000000000000}"/>
          </ac:spMkLst>
        </pc:spChg>
      </pc:sldChg>
      <pc:sldChg chg="modSp mod">
        <pc:chgData name="JOSE IVANILDO NEVES" userId="2bd9fc8623290e46" providerId="LiveId" clId="{60AE8F18-EDED-41DB-8BBA-573794B2F0E1}" dt="2024-05-10T12:54:21.831" v="163" actId="2711"/>
        <pc:sldMkLst>
          <pc:docMk/>
          <pc:sldMk cId="2020564022" sldId="629"/>
        </pc:sldMkLst>
        <pc:spChg chg="mod">
          <ac:chgData name="JOSE IVANILDO NEVES" userId="2bd9fc8623290e46" providerId="LiveId" clId="{60AE8F18-EDED-41DB-8BBA-573794B2F0E1}" dt="2024-05-10T12:48:28.371" v="99" actId="14100"/>
          <ac:spMkLst>
            <pc:docMk/>
            <pc:sldMk cId="2020564022" sldId="629"/>
            <ac:spMk id="79875" creationId="{00000000-0000-0000-0000-000000000000}"/>
          </ac:spMkLst>
        </pc:spChg>
        <pc:spChg chg="mod">
          <ac:chgData name="JOSE IVANILDO NEVES" userId="2bd9fc8623290e46" providerId="LiveId" clId="{60AE8F18-EDED-41DB-8BBA-573794B2F0E1}" dt="2024-05-10T12:54:21.831" v="163" actId="2711"/>
          <ac:spMkLst>
            <pc:docMk/>
            <pc:sldMk cId="2020564022" sldId="629"/>
            <ac:spMk id="79876" creationId="{00000000-0000-0000-0000-000000000000}"/>
          </ac:spMkLst>
        </pc:spChg>
      </pc:sldChg>
      <pc:sldChg chg="modSp mod">
        <pc:chgData name="JOSE IVANILDO NEVES" userId="2bd9fc8623290e46" providerId="LiveId" clId="{60AE8F18-EDED-41DB-8BBA-573794B2F0E1}" dt="2024-05-10T12:49:39.447" v="130" actId="20577"/>
        <pc:sldMkLst>
          <pc:docMk/>
          <pc:sldMk cId="3048765508" sldId="630"/>
        </pc:sldMkLst>
        <pc:spChg chg="mod">
          <ac:chgData name="JOSE IVANILDO NEVES" userId="2bd9fc8623290e46" providerId="LiveId" clId="{60AE8F18-EDED-41DB-8BBA-573794B2F0E1}" dt="2024-05-10T12:49:39.447" v="130" actId="20577"/>
          <ac:spMkLst>
            <pc:docMk/>
            <pc:sldMk cId="3048765508" sldId="630"/>
            <ac:spMk id="80899" creationId="{00000000-0000-0000-0000-000000000000}"/>
          </ac:spMkLst>
        </pc:spChg>
      </pc:sldChg>
      <pc:sldChg chg="modSp mod">
        <pc:chgData name="JOSE IVANILDO NEVES" userId="2bd9fc8623290e46" providerId="LiveId" clId="{60AE8F18-EDED-41DB-8BBA-573794B2F0E1}" dt="2024-05-10T12:49:21.733" v="116" actId="255"/>
        <pc:sldMkLst>
          <pc:docMk/>
          <pc:sldMk cId="2106416273" sldId="631"/>
        </pc:sldMkLst>
        <pc:spChg chg="mod">
          <ac:chgData name="JOSE IVANILDO NEVES" userId="2bd9fc8623290e46" providerId="LiveId" clId="{60AE8F18-EDED-41DB-8BBA-573794B2F0E1}" dt="2024-05-10T12:49:21.733" v="116" actId="255"/>
          <ac:spMkLst>
            <pc:docMk/>
            <pc:sldMk cId="2106416273" sldId="631"/>
            <ac:spMk id="81922" creationId="{00000000-0000-0000-0000-000000000000}"/>
          </ac:spMkLst>
        </pc:spChg>
      </pc:sldChg>
      <pc:sldChg chg="modSp mod">
        <pc:chgData name="JOSE IVANILDO NEVES" userId="2bd9fc8623290e46" providerId="LiveId" clId="{60AE8F18-EDED-41DB-8BBA-573794B2F0E1}" dt="2024-05-10T12:50:08.292" v="136" actId="1076"/>
        <pc:sldMkLst>
          <pc:docMk/>
          <pc:sldMk cId="701836511" sldId="633"/>
        </pc:sldMkLst>
        <pc:spChg chg="mod">
          <ac:chgData name="JOSE IVANILDO NEVES" userId="2bd9fc8623290e46" providerId="LiveId" clId="{60AE8F18-EDED-41DB-8BBA-573794B2F0E1}" dt="2024-05-10T12:50:07.602" v="135" actId="1076"/>
          <ac:spMkLst>
            <pc:docMk/>
            <pc:sldMk cId="701836511" sldId="633"/>
            <ac:spMk id="18" creationId="{00000000-0000-0000-0000-000000000000}"/>
          </ac:spMkLst>
        </pc:spChg>
        <pc:spChg chg="mod">
          <ac:chgData name="JOSE IVANILDO NEVES" userId="2bd9fc8623290e46" providerId="LiveId" clId="{60AE8F18-EDED-41DB-8BBA-573794B2F0E1}" dt="2024-05-10T12:49:54.699" v="132" actId="2711"/>
          <ac:spMkLst>
            <pc:docMk/>
            <pc:sldMk cId="701836511" sldId="633"/>
            <ac:spMk id="189442" creationId="{00000000-0000-0000-0000-000000000000}"/>
          </ac:spMkLst>
        </pc:spChg>
        <pc:spChg chg="mod">
          <ac:chgData name="JOSE IVANILDO NEVES" userId="2bd9fc8623290e46" providerId="LiveId" clId="{60AE8F18-EDED-41DB-8BBA-573794B2F0E1}" dt="2024-05-10T12:50:05.012" v="134" actId="113"/>
          <ac:spMkLst>
            <pc:docMk/>
            <pc:sldMk cId="701836511" sldId="633"/>
            <ac:spMk id="189443" creationId="{00000000-0000-0000-0000-000000000000}"/>
          </ac:spMkLst>
        </pc:spChg>
        <pc:cxnChg chg="mod">
          <ac:chgData name="JOSE IVANILDO NEVES" userId="2bd9fc8623290e46" providerId="LiveId" clId="{60AE8F18-EDED-41DB-8BBA-573794B2F0E1}" dt="2024-05-10T12:50:08.292" v="136" actId="1076"/>
          <ac:cxnSpMkLst>
            <pc:docMk/>
            <pc:sldMk cId="701836511" sldId="633"/>
            <ac:cxnSpMk id="17" creationId="{00000000-0000-0000-0000-000000000000}"/>
          </ac:cxnSpMkLst>
        </pc:cxnChg>
      </pc:sldChg>
      <pc:sldChg chg="modSp mod">
        <pc:chgData name="JOSE IVANILDO NEVES" userId="2bd9fc8623290e46" providerId="LiveId" clId="{60AE8F18-EDED-41DB-8BBA-573794B2F0E1}" dt="2024-05-10T12:50:14.844" v="137" actId="255"/>
        <pc:sldMkLst>
          <pc:docMk/>
          <pc:sldMk cId="4128285023" sldId="634"/>
        </pc:sldMkLst>
        <pc:spChg chg="mod">
          <ac:chgData name="JOSE IVANILDO NEVES" userId="2bd9fc8623290e46" providerId="LiveId" clId="{60AE8F18-EDED-41DB-8BBA-573794B2F0E1}" dt="2024-05-10T12:50:14.844" v="137" actId="255"/>
          <ac:spMkLst>
            <pc:docMk/>
            <pc:sldMk cId="4128285023" sldId="634"/>
            <ac:spMk id="8" creationId="{00000000-0000-0000-0000-000000000000}"/>
          </ac:spMkLst>
        </pc:spChg>
      </pc:sldChg>
      <pc:sldChg chg="modSp mod">
        <pc:chgData name="JOSE IVANILDO NEVES" userId="2bd9fc8623290e46" providerId="LiveId" clId="{60AE8F18-EDED-41DB-8BBA-573794B2F0E1}" dt="2024-05-10T12:58:07.593" v="184" actId="1076"/>
        <pc:sldMkLst>
          <pc:docMk/>
          <pc:sldMk cId="1739392262" sldId="638"/>
        </pc:sldMkLst>
        <pc:spChg chg="mod">
          <ac:chgData name="JOSE IVANILDO NEVES" userId="2bd9fc8623290e46" providerId="LiveId" clId="{60AE8F18-EDED-41DB-8BBA-573794B2F0E1}" dt="2024-05-10T12:50:39.092" v="141" actId="113"/>
          <ac:spMkLst>
            <pc:docMk/>
            <pc:sldMk cId="1739392262" sldId="638"/>
            <ac:spMk id="2" creationId="{00000000-0000-0000-0000-000000000000}"/>
          </ac:spMkLst>
        </pc:spChg>
        <pc:picChg chg="mod">
          <ac:chgData name="JOSE IVANILDO NEVES" userId="2bd9fc8623290e46" providerId="LiveId" clId="{60AE8F18-EDED-41DB-8BBA-573794B2F0E1}" dt="2024-05-10T12:58:07.593" v="184" actId="1076"/>
          <ac:picMkLst>
            <pc:docMk/>
            <pc:sldMk cId="1739392262" sldId="638"/>
            <ac:picMk id="4098" creationId="{00000000-0000-0000-0000-000000000000}"/>
          </ac:picMkLst>
        </pc:picChg>
      </pc:sldChg>
      <pc:sldChg chg="modSp mod">
        <pc:chgData name="JOSE IVANILDO NEVES" userId="2bd9fc8623290e46" providerId="LiveId" clId="{60AE8F18-EDED-41DB-8BBA-573794B2F0E1}" dt="2024-05-10T12:41:02.973" v="28" actId="255"/>
        <pc:sldMkLst>
          <pc:docMk/>
          <pc:sldMk cId="492846723" sldId="639"/>
        </pc:sldMkLst>
        <pc:spChg chg="mod">
          <ac:chgData name="JOSE IVANILDO NEVES" userId="2bd9fc8623290e46" providerId="LiveId" clId="{60AE8F18-EDED-41DB-8BBA-573794B2F0E1}" dt="2024-05-10T12:41:02.973" v="28" actId="255"/>
          <ac:spMkLst>
            <pc:docMk/>
            <pc:sldMk cId="492846723" sldId="639"/>
            <ac:spMk id="2" creationId="{00000000-0000-0000-0000-000000000000}"/>
          </ac:spMkLst>
        </pc:spChg>
        <pc:spChg chg="mod">
          <ac:chgData name="JOSE IVANILDO NEVES" userId="2bd9fc8623290e46" providerId="LiveId" clId="{60AE8F18-EDED-41DB-8BBA-573794B2F0E1}" dt="2024-05-10T12:37:36.805" v="1" actId="113"/>
          <ac:spMkLst>
            <pc:docMk/>
            <pc:sldMk cId="492846723" sldId="639"/>
            <ac:spMk id="6" creationId="{00000000-0000-0000-0000-000000000000}"/>
          </ac:spMkLst>
        </pc:spChg>
      </pc:sldChg>
      <pc:sldChg chg="modSp mod">
        <pc:chgData name="JOSE IVANILDO NEVES" userId="2bd9fc8623290e46" providerId="LiveId" clId="{60AE8F18-EDED-41DB-8BBA-573794B2F0E1}" dt="2024-05-10T12:54:59.476" v="166" actId="2711"/>
        <pc:sldMkLst>
          <pc:docMk/>
          <pc:sldMk cId="2188724612" sldId="644"/>
        </pc:sldMkLst>
        <pc:spChg chg="mod">
          <ac:chgData name="JOSE IVANILDO NEVES" userId="2bd9fc8623290e46" providerId="LiveId" clId="{60AE8F18-EDED-41DB-8BBA-573794B2F0E1}" dt="2024-05-10T12:54:47.059" v="164" actId="2711"/>
          <ac:spMkLst>
            <pc:docMk/>
            <pc:sldMk cId="2188724612" sldId="644"/>
            <ac:spMk id="2" creationId="{00000000-0000-0000-0000-000000000000}"/>
          </ac:spMkLst>
        </pc:spChg>
        <pc:spChg chg="mod">
          <ac:chgData name="JOSE IVANILDO NEVES" userId="2bd9fc8623290e46" providerId="LiveId" clId="{60AE8F18-EDED-41DB-8BBA-573794B2F0E1}" dt="2024-05-10T12:54:59.476" v="166" actId="2711"/>
          <ac:spMkLst>
            <pc:docMk/>
            <pc:sldMk cId="2188724612" sldId="644"/>
            <ac:spMk id="3" creationId="{00000000-0000-0000-0000-000000000000}"/>
          </ac:spMkLst>
        </pc:spChg>
      </pc:sldChg>
    </pc:docChg>
  </pc:docChgLst>
</pc:chgInfo>
</file>

<file path=ppt/comments/modernComment_123_C5D125D3.xml><?xml version="1.0" encoding="utf-8"?>
<p188:cmLst xmlns:a="http://schemas.openxmlformats.org/drawingml/2006/main" xmlns:r="http://schemas.openxmlformats.org/officeDocument/2006/relationships" xmlns:p188="http://schemas.microsoft.com/office/powerpoint/2018/8/main">
  <p188:cm id="{9438D5EA-4E60-4F07-A10C-08C61C81C712}" authorId="{357CF1C3-51ED-6131-AD11-84376C4DF633}" created="2024-05-24T11:30:32.519">
    <pc:sldMkLst xmlns:pc="http://schemas.microsoft.com/office/powerpoint/2013/main/command">
      <pc:docMk/>
      <pc:sldMk cId="3318818259" sldId="291"/>
    </pc:sldMkLst>
    <p188:txBody>
      <a:bodyPr/>
      <a:lstStyle/>
      <a:p>
        <a:r>
          <a:rPr lang="pt-BR"/>
          <a:t>IDH- gene isocitrato desidrogenase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80455-9988-4B07-BE00-EDD7A1E0EC1F}" type="datetimeFigureOut">
              <a:rPr lang="pt-BR" smtClean="0"/>
              <a:t>24/05/2024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28594-25CB-4312-B604-15535802E729}" type="slidenum">
              <a:rPr lang="pt-BR" smtClean="0"/>
              <a:t>‹nº›</a:t>
            </a:fld>
            <a:endParaRPr lang="pt-BR"/>
          </a:p>
        </p:txBody>
      </p:sp>
    </p:spTree>
    <p:extLst>
      <p:ext uri="{BB962C8B-B14F-4D97-AF65-F5344CB8AC3E}">
        <p14:creationId xmlns:p14="http://schemas.microsoft.com/office/powerpoint/2010/main" val="211067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285D5E1A-461E-63CE-2747-87E6537E3C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C236AE-ED70-4E9C-83D6-1F04A22749E3}" type="slidenum">
              <a:rPr lang="pt-BR" altLang="pt-BR" sz="1200"/>
              <a:pPr/>
              <a:t>7</a:t>
            </a:fld>
            <a:endParaRPr lang="pt-BR" altLang="pt-BR" sz="1200"/>
          </a:p>
        </p:txBody>
      </p:sp>
      <p:sp>
        <p:nvSpPr>
          <p:cNvPr id="62467" name="Rectangle 2">
            <a:extLst>
              <a:ext uri="{FF2B5EF4-FFF2-40B4-BE49-F238E27FC236}">
                <a16:creationId xmlns:a16="http://schemas.microsoft.com/office/drawing/2014/main" id="{8B95EF8E-3B88-517F-C2D4-544D1DB14FBA}"/>
              </a:ext>
            </a:extLst>
          </p:cNvPr>
          <p:cNvSpPr>
            <a:spLocks noGrp="1" noRot="1" noChangeAspect="1" noChangeArrowheads="1" noTextEdit="1"/>
          </p:cNvSpPr>
          <p:nvPr>
            <p:ph type="sldImg"/>
          </p:nvPr>
        </p:nvSpPr>
        <p:spPr>
          <a:xfrm>
            <a:off x="577850" y="795338"/>
            <a:ext cx="5703888" cy="3209925"/>
          </a:xfrm>
          <a:ln/>
        </p:spPr>
      </p:sp>
      <p:sp>
        <p:nvSpPr>
          <p:cNvPr id="62468" name="Rectangle 3">
            <a:extLst>
              <a:ext uri="{FF2B5EF4-FFF2-40B4-BE49-F238E27FC236}">
                <a16:creationId xmlns:a16="http://schemas.microsoft.com/office/drawing/2014/main" id="{5648EDB9-BAAF-CB8C-B36C-C0049602895B}"/>
              </a:ext>
            </a:extLst>
          </p:cNvPr>
          <p:cNvSpPr>
            <a:spLocks noGrp="1" noChangeArrowheads="1"/>
          </p:cNvSpPr>
          <p:nvPr>
            <p:ph type="body" idx="1"/>
          </p:nvPr>
        </p:nvSpPr>
        <p:spPr>
          <a:xfrm>
            <a:off x="914400" y="4341813"/>
            <a:ext cx="5029200"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pt-BR">
                <a:latin typeface="Arial" panose="020B0604020202020204" pitchFamily="34" charset="0"/>
              </a:rPr>
              <a:t>ultraView™ SISH components</a:t>
            </a:r>
          </a:p>
          <a:p>
            <a:pPr lvl="1" eaLnBrk="1" hangingPunct="1"/>
            <a:r>
              <a:rPr lang="en-US" altLang="pt-BR">
                <a:latin typeface="Arial" panose="020B0604020202020204" pitchFamily="34" charset="0"/>
              </a:rPr>
              <a:t>ultraView </a:t>
            </a:r>
            <a:r>
              <a:rPr lang="en-US" altLang="pt-BR" b="1">
                <a:latin typeface="Arial" panose="020B0604020202020204" pitchFamily="34" charset="0"/>
              </a:rPr>
              <a:t>Silver</a:t>
            </a:r>
            <a:r>
              <a:rPr lang="en-US" altLang="pt-BR">
                <a:latin typeface="Arial" panose="020B0604020202020204" pitchFamily="34" charset="0"/>
              </a:rPr>
              <a:t> </a:t>
            </a:r>
            <a:r>
              <a:rPr lang="en-US" altLang="pt-BR" b="1">
                <a:latin typeface="Arial" panose="020B0604020202020204" pitchFamily="34" charset="0"/>
              </a:rPr>
              <a:t>A:</a:t>
            </a:r>
            <a:r>
              <a:rPr lang="en-US" altLang="pt-BR">
                <a:latin typeface="Arial" panose="020B0604020202020204" pitchFamily="34" charset="0"/>
              </a:rPr>
              <a:t> Silver acetate</a:t>
            </a:r>
          </a:p>
          <a:p>
            <a:pPr lvl="1" eaLnBrk="1" hangingPunct="1"/>
            <a:r>
              <a:rPr lang="en-US" altLang="pt-BR">
                <a:latin typeface="Arial" panose="020B0604020202020204" pitchFamily="34" charset="0"/>
              </a:rPr>
              <a:t>ultraView </a:t>
            </a:r>
            <a:r>
              <a:rPr lang="en-US" altLang="pt-BR" b="1">
                <a:latin typeface="Arial" panose="020B0604020202020204" pitchFamily="34" charset="0"/>
              </a:rPr>
              <a:t>Silver</a:t>
            </a:r>
            <a:r>
              <a:rPr lang="en-US" altLang="pt-BR">
                <a:latin typeface="Arial" panose="020B0604020202020204" pitchFamily="34" charset="0"/>
              </a:rPr>
              <a:t> </a:t>
            </a:r>
            <a:r>
              <a:rPr lang="en-US" altLang="pt-BR" b="1">
                <a:latin typeface="Arial" panose="020B0604020202020204" pitchFamily="34" charset="0"/>
              </a:rPr>
              <a:t>B</a:t>
            </a:r>
            <a:r>
              <a:rPr lang="en-US" altLang="pt-BR">
                <a:latin typeface="Arial" panose="020B0604020202020204" pitchFamily="34" charset="0"/>
              </a:rPr>
              <a:t>: Hydroquinone</a:t>
            </a:r>
          </a:p>
          <a:p>
            <a:pPr lvl="1" eaLnBrk="1" hangingPunct="1"/>
            <a:r>
              <a:rPr lang="en-US" altLang="pt-BR">
                <a:latin typeface="Arial" panose="020B0604020202020204" pitchFamily="34" charset="0"/>
              </a:rPr>
              <a:t>ultraView </a:t>
            </a:r>
            <a:r>
              <a:rPr lang="en-US" altLang="pt-BR" b="1">
                <a:latin typeface="Arial" panose="020B0604020202020204" pitchFamily="34" charset="0"/>
              </a:rPr>
              <a:t>Silver C</a:t>
            </a:r>
            <a:r>
              <a:rPr lang="en-US" altLang="pt-BR">
                <a:latin typeface="Arial" panose="020B0604020202020204" pitchFamily="34" charset="0"/>
              </a:rPr>
              <a:t>: H2O2</a:t>
            </a:r>
          </a:p>
          <a:p>
            <a:pPr lvl="1" eaLnBrk="1" hangingPunct="1"/>
            <a:r>
              <a:rPr lang="en-US" altLang="pt-BR">
                <a:latin typeface="Arial" panose="020B0604020202020204" pitchFamily="34" charset="0"/>
              </a:rPr>
              <a:t>Silver acetate provides silver ions, which are deposited at the 1º Ab/multimer site</a:t>
            </a:r>
          </a:p>
          <a:p>
            <a:pPr lvl="1" eaLnBrk="1" hangingPunct="1"/>
            <a:r>
              <a:rPr lang="en-US" altLang="pt-BR">
                <a:latin typeface="Arial" panose="020B0604020202020204" pitchFamily="34" charset="0"/>
              </a:rPr>
              <a:t>Hydroquinone reduces the silver ions to metallic silver</a:t>
            </a:r>
          </a:p>
          <a:p>
            <a:pPr lvl="1" eaLnBrk="1" hangingPunct="1"/>
            <a:r>
              <a:rPr lang="en-US" altLang="pt-BR">
                <a:latin typeface="Arial" panose="020B0604020202020204" pitchFamily="34" charset="0"/>
              </a:rPr>
              <a:t>H2O2 is the substrate for HRP. It is the fuel that jump starts the chemical reaction causing metallic silver to precipitate at the target site</a:t>
            </a:r>
          </a:p>
          <a:p>
            <a:pPr eaLnBrk="1" hangingPunct="1"/>
            <a:endParaRPr lang="en-US" altLang="pt-B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5EA5E6B-BA3E-F636-0DE0-66D237A22A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B5035D0-56E4-4246-9937-7D5B5FBFDE33}" type="slidenum">
              <a:rPr lang="pt-BR" altLang="pt-BR" sz="1200"/>
              <a:pPr/>
              <a:t>9</a:t>
            </a:fld>
            <a:endParaRPr lang="pt-BR" altLang="pt-BR" sz="1200"/>
          </a:p>
        </p:txBody>
      </p:sp>
      <p:sp>
        <p:nvSpPr>
          <p:cNvPr id="63491" name="Rectangle 2">
            <a:extLst>
              <a:ext uri="{FF2B5EF4-FFF2-40B4-BE49-F238E27FC236}">
                <a16:creationId xmlns:a16="http://schemas.microsoft.com/office/drawing/2014/main" id="{ACE83805-EC0D-618F-A83D-2D19BA7F93E0}"/>
              </a:ext>
            </a:extLst>
          </p:cNvPr>
          <p:cNvSpPr>
            <a:spLocks noGrp="1" noRot="1" noChangeAspect="1" noChangeArrowheads="1" noTextEdit="1"/>
          </p:cNvSpPr>
          <p:nvPr>
            <p:ph type="sldImg"/>
          </p:nvPr>
        </p:nvSpPr>
        <p:spPr>
          <a:xfrm>
            <a:off x="577850" y="795338"/>
            <a:ext cx="5703888" cy="3209925"/>
          </a:xfrm>
          <a:ln/>
        </p:spPr>
      </p:sp>
      <p:sp>
        <p:nvSpPr>
          <p:cNvPr id="63492" name="Rectangle 3">
            <a:extLst>
              <a:ext uri="{FF2B5EF4-FFF2-40B4-BE49-F238E27FC236}">
                <a16:creationId xmlns:a16="http://schemas.microsoft.com/office/drawing/2014/main" id="{DC10DF0E-79D8-CD13-DBE6-24DFDD504DE7}"/>
              </a:ext>
            </a:extLst>
          </p:cNvPr>
          <p:cNvSpPr>
            <a:spLocks noGrp="1" noChangeArrowheads="1"/>
          </p:cNvSpPr>
          <p:nvPr>
            <p:ph type="body" idx="1"/>
          </p:nvPr>
        </p:nvSpPr>
        <p:spPr>
          <a:xfrm>
            <a:off x="914400" y="4341813"/>
            <a:ext cx="5029200"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The fist panel consist of the Silver In situ hybridization step. DNP-labeled DNA probe specifically hybridizes to the target DNA.   After washing unbound probe, Rabbit anti-DNP antibody is applied to the slide. It specifically binds to the DNP hapten. Goat anti-rabbit HRP-multimer antibody attaches to the constant region of the Rabbit anti-DNP. The HRP enzyme catalizes the reaction that leads to the sliver precipitate. </a:t>
            </a:r>
          </a:p>
          <a:p>
            <a:pPr eaLnBrk="1" hangingPunct="1"/>
            <a:r>
              <a:rPr lang="en-US" altLang="pt-BR">
                <a:latin typeface="Arial" panose="020B0604020202020204" pitchFamily="34" charset="0"/>
              </a:rPr>
              <a:t>The second panel represents the alkaline phosphatase red ISH detection. It only begins when the first step is completed. DNP-labeled chromosomic centromere oligo-probe hybridizes to the target region of the chromosome centromere. After washing unbound probe, Rabbit anti-DNP antibody is applied to the slide. It specifically binds to the DNP hapten. The Alkaline Phosphatase catalizes the reaction that leads to the red precipitate.</a:t>
            </a:r>
          </a:p>
          <a:p>
            <a:pPr eaLnBrk="1" hangingPunct="1"/>
            <a:r>
              <a:rPr lang="en-US" altLang="pt-BR">
                <a:latin typeface="Arial" panose="020B0604020202020204" pitchFamily="34" charset="0"/>
              </a:rPr>
              <a:t>We have tested cross-reactivity between the two probes since they are labeled with the same hapten. No cross reactivity has been observed. This could be explained by the second denaturation that occurs before probe hybridization.</a:t>
            </a:r>
          </a:p>
          <a:p>
            <a:pPr eaLnBrk="1" hangingPunct="1"/>
            <a:endParaRPr lang="en-US" altLang="pt-BR">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Folienbildplatzhalter 1"/>
          <p:cNvSpPr>
            <a:spLocks noGrp="1" noRot="1" noChangeAspect="1" noTextEdit="1"/>
          </p:cNvSpPr>
          <p:nvPr>
            <p:ph type="sldImg"/>
          </p:nvPr>
        </p:nvSpPr>
        <p:spPr>
          <a:ln/>
        </p:spPr>
      </p:sp>
      <p:sp>
        <p:nvSpPr>
          <p:cNvPr id="289795" name="Notizenplatzhalter 2"/>
          <p:cNvSpPr>
            <a:spLocks noGrp="1"/>
          </p:cNvSpPr>
          <p:nvPr>
            <p:ph type="body" idx="1"/>
          </p:nvPr>
        </p:nvSpPr>
        <p:spPr>
          <a:noFill/>
          <a:ln/>
        </p:spPr>
        <p:txBody>
          <a:bodyPr/>
          <a:lstStyle/>
          <a:p>
            <a:pPr eaLnBrk="1" hangingPunct="1"/>
            <a:endParaRPr lang="de-DE">
              <a:latin typeface="Arial" pitchFamily="34" charset="0"/>
            </a:endParaRPr>
          </a:p>
        </p:txBody>
      </p:sp>
      <p:sp>
        <p:nvSpPr>
          <p:cNvPr id="4" name="Foliennummernplatzhalter 3"/>
          <p:cNvSpPr>
            <a:spLocks noGrp="1"/>
          </p:cNvSpPr>
          <p:nvPr>
            <p:ph type="sldNum" sz="quarter" idx="5"/>
          </p:nvPr>
        </p:nvSpPr>
        <p:spPr/>
        <p:txBody>
          <a:bodyPr/>
          <a:lstStyle/>
          <a:p>
            <a:pPr>
              <a:defRPr/>
            </a:pPr>
            <a:fld id="{CE39F39F-CFFB-4B40-93A6-71F046CC1967}" type="slidenum">
              <a:rPr lang="de-DE" smtClean="0">
                <a:solidFill>
                  <a:prstClr val="black"/>
                </a:solidFill>
              </a:rPr>
              <a:pPr>
                <a:defRPr/>
              </a:pPr>
              <a:t>42</a:t>
            </a:fld>
            <a:endParaRPr lang="de-DE">
              <a:solidFill>
                <a:prstClr val="black"/>
              </a:solidFill>
            </a:endParaRPr>
          </a:p>
        </p:txBody>
      </p:sp>
    </p:spTree>
    <p:extLst>
      <p:ext uri="{BB962C8B-B14F-4D97-AF65-F5344CB8AC3E}">
        <p14:creationId xmlns:p14="http://schemas.microsoft.com/office/powerpoint/2010/main" val="358436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4BB0B27-078C-4ECD-B86B-3D20A8EAC30C}" type="datetimeFigureOut">
              <a:rPr lang="pt-BR" smtClean="0"/>
              <a:t>24/05/2024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3585489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4BB0B27-078C-4ECD-B86B-3D20A8EAC30C}" type="datetimeFigureOut">
              <a:rPr lang="pt-BR" smtClean="0"/>
              <a:t>24/05/2024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302082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4BB0B27-078C-4ECD-B86B-3D20A8EAC30C}" type="datetimeFigureOut">
              <a:rPr lang="pt-BR" smtClean="0"/>
              <a:t>24/05/2024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3544846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2032001" y="381000"/>
            <a:ext cx="10013951" cy="609600"/>
          </a:xfrm>
        </p:spPr>
        <p:txBody>
          <a:bodyPr/>
          <a:lstStyle/>
          <a:p>
            <a:r>
              <a:rPr lang="pt-BR"/>
              <a:t>Clique para editar o estilo do título mestre</a:t>
            </a:r>
          </a:p>
        </p:txBody>
      </p:sp>
      <p:sp>
        <p:nvSpPr>
          <p:cNvPr id="3" name="Espaço Reservado para Conteúdo 2"/>
          <p:cNvSpPr>
            <a:spLocks noGrp="1"/>
          </p:cNvSpPr>
          <p:nvPr>
            <p:ph sz="quarter" idx="1"/>
          </p:nvPr>
        </p:nvSpPr>
        <p:spPr>
          <a:xfrm>
            <a:off x="1727201" y="1371600"/>
            <a:ext cx="5050367" cy="21717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980767" y="1371600"/>
            <a:ext cx="5050367" cy="21717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1727201" y="3695700"/>
            <a:ext cx="5050367" cy="21717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6980767" y="3695700"/>
            <a:ext cx="5050367" cy="21717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6917E2A9-2C1F-C859-6E96-9A59940898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F775C50-C409-E824-CFE1-1E587C33CB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B0C5DE-AC4F-3079-2BF9-FED488A90AAB}"/>
              </a:ext>
            </a:extLst>
          </p:cNvPr>
          <p:cNvSpPr>
            <a:spLocks noGrp="1" noChangeArrowheads="1"/>
          </p:cNvSpPr>
          <p:nvPr>
            <p:ph type="sldNum" sz="quarter" idx="12"/>
          </p:nvPr>
        </p:nvSpPr>
        <p:spPr>
          <a:ln/>
        </p:spPr>
        <p:txBody>
          <a:bodyPr/>
          <a:lstStyle>
            <a:lvl1pPr>
              <a:defRPr/>
            </a:lvl1pPr>
          </a:lstStyle>
          <a:p>
            <a:fld id="{78C5D219-0067-4964-A412-05DB8ADD4CD1}" type="slidenum">
              <a:rPr lang="en-US" altLang="pt-BR"/>
              <a:pPr/>
              <a:t>‹nº›</a:t>
            </a:fld>
            <a:endParaRPr lang="en-US" altLang="pt-BR"/>
          </a:p>
        </p:txBody>
      </p:sp>
    </p:spTree>
    <p:extLst>
      <p:ext uri="{BB962C8B-B14F-4D97-AF65-F5344CB8AC3E}">
        <p14:creationId xmlns:p14="http://schemas.microsoft.com/office/powerpoint/2010/main" val="2633177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out neutral Text">
    <p:spTree>
      <p:nvGrpSpPr>
        <p:cNvPr id="1" name=""/>
        <p:cNvGrpSpPr/>
        <p:nvPr/>
      </p:nvGrpSpPr>
      <p:grpSpPr>
        <a:xfrm>
          <a:off x="0" y="0"/>
          <a:ext cx="0" cy="0"/>
          <a:chOff x="0" y="0"/>
          <a:chExt cx="0" cy="0"/>
        </a:xfrm>
      </p:grpSpPr>
      <p:sp>
        <p:nvSpPr>
          <p:cNvPr id="4" name="Rectangle 12"/>
          <p:cNvSpPr>
            <a:spLocks noGrp="1" noChangeArrowheads="1"/>
          </p:cNvSpPr>
          <p:nvPr>
            <p:ph type="subTitle" sz="quarter" idx="1"/>
          </p:nvPr>
        </p:nvSpPr>
        <p:spPr bwMode="auto">
          <a:xfrm>
            <a:off x="334434" y="788989"/>
            <a:ext cx="11510433" cy="354210"/>
          </a:xfrm>
          <a:prstGeom prst="rect">
            <a:avLst/>
          </a:prstGeom>
          <a:noFill/>
          <a:ln>
            <a:miter lim="800000"/>
            <a:headEnd/>
            <a:tailEnd/>
          </a:ln>
        </p:spPr>
        <p:txBody>
          <a:bodyPr vert="horz" wrap="square" lIns="18000" tIns="10800" rIns="18000" bIns="10800" numCol="1" anchor="t" anchorCtr="0" compatLnSpc="1">
            <a:prstTxWarp prst="textNoShape">
              <a:avLst/>
            </a:prstTxWarp>
            <a:spAutoFit/>
          </a:bodyPr>
          <a:lstStyle>
            <a:lvl1pPr marL="0" indent="0">
              <a:buFontTx/>
              <a:buNone/>
              <a:defRPr sz="2400">
                <a:solidFill>
                  <a:srgbClr val="5A5A5E"/>
                </a:solidFill>
              </a:defRPr>
            </a:lvl1pPr>
          </a:lstStyle>
          <a:p>
            <a:r>
              <a:rPr lang="de-DE" dirty="0"/>
              <a:t>Formatvorlage des Untertitelmasters durch Klicken bearbeiten</a:t>
            </a:r>
          </a:p>
        </p:txBody>
      </p:sp>
      <p:sp>
        <p:nvSpPr>
          <p:cNvPr id="5" name="Rectangle 14"/>
          <p:cNvSpPr>
            <a:spLocks noGrp="1" noChangeArrowheads="1"/>
          </p:cNvSpPr>
          <p:nvPr>
            <p:ph type="ctrTitle" sz="quarter"/>
          </p:nvPr>
        </p:nvSpPr>
        <p:spPr bwMode="auto">
          <a:xfrm>
            <a:off x="334434" y="315913"/>
            <a:ext cx="11510433" cy="409609"/>
          </a:xfrm>
          <a:prstGeom prst="rect">
            <a:avLst/>
          </a:prstGeom>
          <a:noFill/>
          <a:ln>
            <a:miter lim="800000"/>
            <a:headEnd/>
            <a:tailEnd/>
          </a:ln>
        </p:spPr>
        <p:txBody>
          <a:bodyPr vert="horz" wrap="square" lIns="18000" tIns="10800" rIns="18000" bIns="10800" numCol="1" anchor="t" anchorCtr="0" compatLnSpc="1">
            <a:prstTxWarp prst="textNoShape">
              <a:avLst/>
            </a:prstTxWarp>
            <a:spAutoFit/>
          </a:bodyPr>
          <a:lstStyle>
            <a:lvl1pPr algn="l">
              <a:defRPr sz="2800">
                <a:solidFill>
                  <a:srgbClr val="003B7C"/>
                </a:solidFill>
              </a:defRPr>
            </a:lvl1pPr>
          </a:lstStyle>
          <a:p>
            <a:r>
              <a:rPr lang="de-DE" dirty="0"/>
              <a:t>Titelmasterformat durch Klicken bearbeiten</a:t>
            </a:r>
          </a:p>
        </p:txBody>
      </p:sp>
      <p:sp>
        <p:nvSpPr>
          <p:cNvPr id="10" name="Textplatzhalter 17"/>
          <p:cNvSpPr>
            <a:spLocks noGrp="1"/>
          </p:cNvSpPr>
          <p:nvPr>
            <p:ph type="body" sz="quarter" idx="12"/>
          </p:nvPr>
        </p:nvSpPr>
        <p:spPr>
          <a:xfrm>
            <a:off x="334434" y="3645025"/>
            <a:ext cx="5761567" cy="424732"/>
          </a:xfrm>
          <a:prstGeom prst="rect">
            <a:avLst/>
          </a:prstGeom>
        </p:spPr>
        <p:txBody>
          <a:bodyPr wrap="square">
            <a:spAutoFit/>
          </a:bodyPr>
          <a:lstStyle>
            <a:lvl1pPr marL="0" indent="0" algn="l" rtl="0" eaLnBrk="0" fontAlgn="base" hangingPunct="0">
              <a:spcBef>
                <a:spcPct val="20000"/>
              </a:spcBef>
              <a:spcAft>
                <a:spcPct val="0"/>
              </a:spcAft>
              <a:buFontTx/>
              <a:buNone/>
              <a:defRPr kumimoji="0" lang="de-DE" sz="2400" b="0" i="0" u="none" strike="noStrike" kern="0" cap="none" spc="0" normalizeH="0" baseline="0" noProof="0" dirty="0" smtClean="0">
                <a:ln>
                  <a:noFill/>
                </a:ln>
                <a:solidFill>
                  <a:schemeClr val="tx1"/>
                </a:solidFill>
                <a:effectLst/>
                <a:uLnTx/>
                <a:uFillTx/>
                <a:latin typeface="+mn-lt"/>
                <a:ea typeface="+mn-ea"/>
                <a:cs typeface="+mn-cs"/>
              </a:defRPr>
            </a:lvl1pPr>
            <a:lvl2pPr marL="0" indent="0" algn="l" rtl="0" eaLnBrk="0" fontAlgn="base" hangingPunct="0">
              <a:spcBef>
                <a:spcPct val="20000"/>
              </a:spcBef>
              <a:spcAft>
                <a:spcPct val="0"/>
              </a:spcAft>
              <a:buFontTx/>
              <a:buNone/>
              <a:defRPr lang="de-DE" sz="2400" smtClean="0">
                <a:solidFill>
                  <a:srgbClr val="5A5A5E"/>
                </a:solidFill>
                <a:latin typeface="+mn-lt"/>
                <a:ea typeface="+mn-ea"/>
                <a:cs typeface="+mn-cs"/>
              </a:defRPr>
            </a:lvl2pPr>
            <a:lvl3pPr marL="0" indent="0" algn="l" rtl="0" eaLnBrk="0" fontAlgn="base" hangingPunct="0">
              <a:spcBef>
                <a:spcPct val="20000"/>
              </a:spcBef>
              <a:spcAft>
                <a:spcPct val="0"/>
              </a:spcAft>
              <a:buFontTx/>
              <a:buNone/>
              <a:defRPr lang="de-DE" sz="2400" smtClean="0">
                <a:solidFill>
                  <a:srgbClr val="5A5A5E"/>
                </a:solidFill>
                <a:latin typeface="+mn-lt"/>
                <a:ea typeface="+mn-ea"/>
                <a:cs typeface="+mn-cs"/>
              </a:defRPr>
            </a:lvl3pPr>
            <a:lvl4pPr marL="0" indent="0" algn="l" rtl="0" eaLnBrk="0" fontAlgn="base" hangingPunct="0">
              <a:spcBef>
                <a:spcPct val="20000"/>
              </a:spcBef>
              <a:spcAft>
                <a:spcPct val="0"/>
              </a:spcAft>
              <a:buFontTx/>
              <a:buNone/>
              <a:defRPr lang="de-DE" sz="2400" smtClean="0">
                <a:solidFill>
                  <a:srgbClr val="5A5A5E"/>
                </a:solidFill>
                <a:latin typeface="+mn-lt"/>
                <a:ea typeface="+mn-ea"/>
                <a:cs typeface="+mn-cs"/>
              </a:defRPr>
            </a:lvl4pPr>
            <a:lvl5pPr marL="0" indent="0" algn="l" rtl="0" eaLnBrk="0" fontAlgn="base" hangingPunct="0">
              <a:spcBef>
                <a:spcPct val="20000"/>
              </a:spcBef>
              <a:spcAft>
                <a:spcPct val="0"/>
              </a:spcAft>
              <a:buFontTx/>
              <a:buNone/>
              <a:defRPr lang="de-DE" sz="2400" dirty="0">
                <a:solidFill>
                  <a:srgbClr val="5A5A5E"/>
                </a:solidFill>
                <a:latin typeface="+mn-lt"/>
                <a:ea typeface="+mn-ea"/>
                <a:cs typeface="+mn-cs"/>
              </a:defRPr>
            </a:lvl5pPr>
          </a:lstStyle>
          <a:p>
            <a:pPr lvl="0"/>
            <a:r>
              <a:rPr lang="de-DE" dirty="0"/>
              <a:t>Textmasterformate durch Klicken bearbeiten</a:t>
            </a:r>
          </a:p>
        </p:txBody>
      </p:sp>
      <p:sp>
        <p:nvSpPr>
          <p:cNvPr id="6" name="Rectangle 22"/>
          <p:cNvSpPr>
            <a:spLocks noGrp="1" noChangeArrowheads="1"/>
          </p:cNvSpPr>
          <p:nvPr>
            <p:ph type="sldNum" sz="quarter" idx="13"/>
          </p:nvPr>
        </p:nvSpPr>
        <p:spPr>
          <a:ln/>
        </p:spPr>
        <p:txBody>
          <a:bodyPr/>
          <a:lstStyle>
            <a:lvl1pPr>
              <a:defRPr/>
            </a:lvl1pPr>
          </a:lstStyle>
          <a:p>
            <a:pPr>
              <a:defRPr/>
            </a:pPr>
            <a:fld id="{35DB203D-1873-435A-9D1F-273A7F21D568}" type="slidenum">
              <a:rPr lang="de-DE"/>
              <a:pPr>
                <a:defRPr/>
              </a:pPr>
              <a:t>‹nº›</a:t>
            </a:fld>
            <a:endParaRPr lang="de-DE" dirty="0"/>
          </a:p>
        </p:txBody>
      </p:sp>
    </p:spTree>
    <p:extLst>
      <p:ext uri="{BB962C8B-B14F-4D97-AF65-F5344CB8AC3E}">
        <p14:creationId xmlns:p14="http://schemas.microsoft.com/office/powerpoint/2010/main" val="213564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4BB0B27-078C-4ECD-B86B-3D20A8EAC30C}" type="datetimeFigureOut">
              <a:rPr lang="pt-BR" smtClean="0"/>
              <a:t>24/05/2024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108936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C4BB0B27-078C-4ECD-B86B-3D20A8EAC30C}" type="datetimeFigureOut">
              <a:rPr lang="pt-BR" smtClean="0"/>
              <a:t>24/05/2024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336167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C4BB0B27-078C-4ECD-B86B-3D20A8EAC30C}" type="datetimeFigureOut">
              <a:rPr lang="pt-BR" smtClean="0"/>
              <a:t>24/05/2024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287337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C4BB0B27-078C-4ECD-B86B-3D20A8EAC30C}" type="datetimeFigureOut">
              <a:rPr lang="pt-BR" smtClean="0"/>
              <a:t>24/05/2024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50908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C4BB0B27-078C-4ECD-B86B-3D20A8EAC30C}" type="datetimeFigureOut">
              <a:rPr lang="pt-BR" smtClean="0"/>
              <a:t>24/05/2024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165804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4BB0B27-078C-4ECD-B86B-3D20A8EAC30C}" type="datetimeFigureOut">
              <a:rPr lang="pt-BR" smtClean="0"/>
              <a:t>24/05/2024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369045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C4BB0B27-078C-4ECD-B86B-3D20A8EAC30C}" type="datetimeFigureOut">
              <a:rPr lang="pt-BR" smtClean="0"/>
              <a:t>24/05/2024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5772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C4BB0B27-078C-4ECD-B86B-3D20A8EAC30C}" type="datetimeFigureOut">
              <a:rPr lang="pt-BR" smtClean="0"/>
              <a:t>24/05/2024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0B6C5F6-D637-4049-B52E-52D1D87387E8}" type="slidenum">
              <a:rPr lang="pt-BR" smtClean="0"/>
              <a:t>‹nº›</a:t>
            </a:fld>
            <a:endParaRPr lang="pt-BR"/>
          </a:p>
        </p:txBody>
      </p:sp>
    </p:spTree>
    <p:extLst>
      <p:ext uri="{BB962C8B-B14F-4D97-AF65-F5344CB8AC3E}">
        <p14:creationId xmlns:p14="http://schemas.microsoft.com/office/powerpoint/2010/main" val="127734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B0B27-078C-4ECD-B86B-3D20A8EAC30C}" type="datetimeFigureOut">
              <a:rPr lang="pt-BR" smtClean="0"/>
              <a:t>24/05/2024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6C5F6-D637-4049-B52E-52D1D87387E8}" type="slidenum">
              <a:rPr lang="pt-BR" smtClean="0"/>
              <a:t>‹nº›</a:t>
            </a:fld>
            <a:endParaRPr lang="pt-BR"/>
          </a:p>
        </p:txBody>
      </p:sp>
    </p:spTree>
    <p:extLst>
      <p:ext uri="{BB962C8B-B14F-4D97-AF65-F5344CB8AC3E}">
        <p14:creationId xmlns:p14="http://schemas.microsoft.com/office/powerpoint/2010/main" val="1793234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microsoft.com/office/2018/10/relationships/comments" Target="../comments/modernComment_123_C5D125D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oleObject" Target="../embeddings/oleObject9.bin"/><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8.bin"/><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oleObject" Target="../embeddings/oleObject3.bin"/><Relationship Id="rId11" Type="http://schemas.openxmlformats.org/officeDocument/2006/relationships/oleObject" Target="../embeddings/oleObject7.bin"/><Relationship Id="rId5" Type="http://schemas.openxmlformats.org/officeDocument/2006/relationships/oleObject" Target="../embeddings/oleObject2.bin"/><Relationship Id="rId10" Type="http://schemas.openxmlformats.org/officeDocument/2006/relationships/oleObject" Target="../embeddings/oleObject6.bin"/><Relationship Id="rId4" Type="http://schemas.openxmlformats.org/officeDocument/2006/relationships/image" Target="../media/image9.emf"/><Relationship Id="rId9"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HIS (</a:t>
            </a:r>
            <a:r>
              <a:rPr lang="pt-BR" sz="3600" b="1" i="1" dirty="0">
                <a:latin typeface="+mn-lt"/>
              </a:rPr>
              <a:t>in situ </a:t>
            </a:r>
            <a:r>
              <a:rPr lang="pt-BR" sz="3600" b="1" dirty="0" err="1">
                <a:latin typeface="+mn-lt"/>
              </a:rPr>
              <a:t>hybridization</a:t>
            </a:r>
            <a:r>
              <a:rPr lang="pt-BR" sz="3600" b="1" dirty="0">
                <a:latin typeface="+mn-lt"/>
              </a:rPr>
              <a:t>) Técnicas e Aplicações </a:t>
            </a:r>
          </a:p>
        </p:txBody>
      </p:sp>
      <p:pic>
        <p:nvPicPr>
          <p:cNvPr id="4" name="Espaço Reservado para Conteúdo 3"/>
          <p:cNvPicPr>
            <a:picLocks noGrp="1" noChangeAspect="1"/>
          </p:cNvPicPr>
          <p:nvPr>
            <p:ph idx="1"/>
          </p:nvPr>
        </p:nvPicPr>
        <p:blipFill>
          <a:blip r:embed="rId2"/>
          <a:stretch>
            <a:fillRect/>
          </a:stretch>
        </p:blipFill>
        <p:spPr>
          <a:xfrm>
            <a:off x="2446524" y="1529837"/>
            <a:ext cx="5895975" cy="3867150"/>
          </a:xfrm>
          <a:prstGeom prst="rect">
            <a:avLst/>
          </a:prstGeom>
        </p:spPr>
      </p:pic>
      <p:pic>
        <p:nvPicPr>
          <p:cNvPr id="5122"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823"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2446524" y="1690688"/>
            <a:ext cx="5496205" cy="369332"/>
          </a:xfrm>
          <a:prstGeom prst="rect">
            <a:avLst/>
          </a:prstGeom>
        </p:spPr>
        <p:txBody>
          <a:bodyPr wrap="square">
            <a:spAutoFit/>
          </a:bodyPr>
          <a:lstStyle/>
          <a:p>
            <a:r>
              <a:rPr lang="pt-BR" b="1" dirty="0">
                <a:solidFill>
                  <a:srgbClr val="FF0000"/>
                </a:solidFill>
                <a:latin typeface="Montserrat"/>
              </a:rPr>
              <a:t>XXIII CONGRESSO BRASILEIRO DE HISTOTECNOLOGIA</a:t>
            </a:r>
            <a:endParaRPr lang="pt-BR" b="1" i="0" dirty="0">
              <a:solidFill>
                <a:srgbClr val="FF0000"/>
              </a:solidFill>
              <a:effectLst/>
              <a:latin typeface="Montserrat"/>
            </a:endParaRPr>
          </a:p>
        </p:txBody>
      </p:sp>
    </p:spTree>
    <p:extLst>
      <p:ext uri="{BB962C8B-B14F-4D97-AF65-F5344CB8AC3E}">
        <p14:creationId xmlns:p14="http://schemas.microsoft.com/office/powerpoint/2010/main" val="492846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t>FISH</a:t>
            </a:r>
          </a:p>
        </p:txBody>
      </p:sp>
      <p:pic>
        <p:nvPicPr>
          <p:cNvPr id="4" name="Imagem 3"/>
          <p:cNvPicPr>
            <a:picLocks noChangeAspect="1"/>
          </p:cNvPicPr>
          <p:nvPr/>
        </p:nvPicPr>
        <p:blipFill>
          <a:blip r:embed="rId2"/>
          <a:stretch>
            <a:fillRect/>
          </a:stretch>
        </p:blipFill>
        <p:spPr>
          <a:xfrm>
            <a:off x="3400303" y="1894681"/>
            <a:ext cx="5391394" cy="4126374"/>
          </a:xfrm>
          <a:prstGeom prst="rect">
            <a:avLst/>
          </a:prstGeom>
        </p:spPr>
      </p:pic>
      <p:pic>
        <p:nvPicPr>
          <p:cNvPr id="10242"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1551"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73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Protocolo</a:t>
            </a:r>
          </a:p>
        </p:txBody>
      </p:sp>
      <p:pic>
        <p:nvPicPr>
          <p:cNvPr id="3" name="Imagem 2"/>
          <p:cNvPicPr>
            <a:picLocks noChangeAspect="1"/>
          </p:cNvPicPr>
          <p:nvPr/>
        </p:nvPicPr>
        <p:blipFill>
          <a:blip r:embed="rId2"/>
          <a:stretch>
            <a:fillRect/>
          </a:stretch>
        </p:blipFill>
        <p:spPr>
          <a:xfrm>
            <a:off x="544792" y="1529552"/>
            <a:ext cx="9054991" cy="5827059"/>
          </a:xfrm>
          <a:prstGeom prst="rect">
            <a:avLst/>
          </a:prstGeom>
        </p:spPr>
      </p:pic>
      <p:pic>
        <p:nvPicPr>
          <p:cNvPr id="11266"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658"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tufa Digital de Esterilização | Estufas para Laboratórios">
            <a:extLst>
              <a:ext uri="{FF2B5EF4-FFF2-40B4-BE49-F238E27FC236}">
                <a16:creationId xmlns:a16="http://schemas.microsoft.com/office/drawing/2014/main" id="{F6B7F6F1-DEE2-3555-FFFB-141AEC31E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7775" y="3370521"/>
            <a:ext cx="24860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295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err="1">
                <a:latin typeface="+mn-lt"/>
              </a:rPr>
              <a:t>Desparafinização</a:t>
            </a:r>
            <a:endParaRPr lang="pt-BR" sz="3600" b="1" dirty="0">
              <a:latin typeface="+mn-lt"/>
            </a:endParaRPr>
          </a:p>
        </p:txBody>
      </p:sp>
      <p:pic>
        <p:nvPicPr>
          <p:cNvPr id="3" name="Imagem 2"/>
          <p:cNvPicPr>
            <a:picLocks noChangeAspect="1"/>
          </p:cNvPicPr>
          <p:nvPr/>
        </p:nvPicPr>
        <p:blipFill>
          <a:blip r:embed="rId2"/>
          <a:stretch>
            <a:fillRect/>
          </a:stretch>
        </p:blipFill>
        <p:spPr>
          <a:xfrm>
            <a:off x="2983221" y="2152251"/>
            <a:ext cx="5364945" cy="4023709"/>
          </a:xfrm>
          <a:prstGeom prst="rect">
            <a:avLst/>
          </a:prstGeom>
        </p:spPr>
      </p:pic>
      <p:pic>
        <p:nvPicPr>
          <p:cNvPr id="12290"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539"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12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err="1">
                <a:latin typeface="+mn-lt"/>
              </a:rPr>
              <a:t>Pré</a:t>
            </a:r>
            <a:r>
              <a:rPr lang="pt-BR" sz="3600" b="1" dirty="0">
                <a:latin typeface="+mn-lt"/>
              </a:rPr>
              <a:t>-tratamento</a:t>
            </a:r>
          </a:p>
        </p:txBody>
      </p:sp>
      <p:pic>
        <p:nvPicPr>
          <p:cNvPr id="3" name="Imagem 2"/>
          <p:cNvPicPr>
            <a:picLocks noChangeAspect="1"/>
          </p:cNvPicPr>
          <p:nvPr/>
        </p:nvPicPr>
        <p:blipFill>
          <a:blip r:embed="rId2"/>
          <a:stretch>
            <a:fillRect/>
          </a:stretch>
        </p:blipFill>
        <p:spPr>
          <a:xfrm>
            <a:off x="846889" y="1793250"/>
            <a:ext cx="8065707" cy="4413887"/>
          </a:xfrm>
          <a:prstGeom prst="rect">
            <a:avLst/>
          </a:prstGeom>
        </p:spPr>
      </p:pic>
      <p:pic>
        <p:nvPicPr>
          <p:cNvPr id="4" name="Imagem 3"/>
          <p:cNvPicPr>
            <a:picLocks noChangeAspect="1"/>
          </p:cNvPicPr>
          <p:nvPr/>
        </p:nvPicPr>
        <p:blipFill>
          <a:blip r:embed="rId3"/>
          <a:stretch>
            <a:fillRect/>
          </a:stretch>
        </p:blipFill>
        <p:spPr>
          <a:xfrm>
            <a:off x="1523137" y="3258441"/>
            <a:ext cx="2872317" cy="2149938"/>
          </a:xfrm>
          <a:prstGeom prst="rect">
            <a:avLst/>
          </a:prstGeom>
        </p:spPr>
      </p:pic>
      <p:pic>
        <p:nvPicPr>
          <p:cNvPr id="5" name="Imagem 4"/>
          <p:cNvPicPr>
            <a:picLocks noChangeAspect="1"/>
          </p:cNvPicPr>
          <p:nvPr/>
        </p:nvPicPr>
        <p:blipFill>
          <a:blip r:embed="rId4"/>
          <a:stretch>
            <a:fillRect/>
          </a:stretch>
        </p:blipFill>
        <p:spPr>
          <a:xfrm>
            <a:off x="6096000" y="2568976"/>
            <a:ext cx="2816596" cy="2975106"/>
          </a:xfrm>
          <a:prstGeom prst="rect">
            <a:avLst/>
          </a:prstGeom>
        </p:spPr>
      </p:pic>
      <p:pic>
        <p:nvPicPr>
          <p:cNvPr id="13314" name="Picture 2" descr="env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6046"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869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Protocolo</a:t>
            </a:r>
          </a:p>
        </p:txBody>
      </p:sp>
      <p:pic>
        <p:nvPicPr>
          <p:cNvPr id="3" name="Imagem 2"/>
          <p:cNvPicPr>
            <a:picLocks noChangeAspect="1"/>
          </p:cNvPicPr>
          <p:nvPr/>
        </p:nvPicPr>
        <p:blipFill>
          <a:blip r:embed="rId2"/>
          <a:stretch>
            <a:fillRect/>
          </a:stretch>
        </p:blipFill>
        <p:spPr>
          <a:xfrm>
            <a:off x="838200" y="1767729"/>
            <a:ext cx="7773074" cy="3810330"/>
          </a:xfrm>
          <a:prstGeom prst="rect">
            <a:avLst/>
          </a:prstGeom>
        </p:spPr>
      </p:pic>
      <p:pic>
        <p:nvPicPr>
          <p:cNvPr id="4" name="Imagem 3"/>
          <p:cNvPicPr>
            <a:picLocks noChangeAspect="1"/>
          </p:cNvPicPr>
          <p:nvPr/>
        </p:nvPicPr>
        <p:blipFill>
          <a:blip r:embed="rId3"/>
          <a:stretch>
            <a:fillRect/>
          </a:stretch>
        </p:blipFill>
        <p:spPr>
          <a:xfrm>
            <a:off x="2791560" y="3666184"/>
            <a:ext cx="2243522" cy="2987299"/>
          </a:xfrm>
          <a:prstGeom prst="rect">
            <a:avLst/>
          </a:prstGeom>
        </p:spPr>
      </p:pic>
      <p:pic>
        <p:nvPicPr>
          <p:cNvPr id="5" name="Imagem 4"/>
          <p:cNvPicPr>
            <a:picLocks noChangeAspect="1"/>
          </p:cNvPicPr>
          <p:nvPr/>
        </p:nvPicPr>
        <p:blipFill>
          <a:blip r:embed="rId4"/>
          <a:stretch>
            <a:fillRect/>
          </a:stretch>
        </p:blipFill>
        <p:spPr>
          <a:xfrm>
            <a:off x="6595445" y="3259413"/>
            <a:ext cx="4758355" cy="3564409"/>
          </a:xfrm>
          <a:prstGeom prst="rect">
            <a:avLst/>
          </a:prstGeom>
        </p:spPr>
      </p:pic>
      <p:pic>
        <p:nvPicPr>
          <p:cNvPr id="14338" name="Picture 2" descr="env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1905" y="34178"/>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503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Aplicação da sonda</a:t>
            </a:r>
          </a:p>
        </p:txBody>
      </p:sp>
      <p:pic>
        <p:nvPicPr>
          <p:cNvPr id="3" name="Imagem 2"/>
          <p:cNvPicPr>
            <a:picLocks noChangeAspect="1"/>
          </p:cNvPicPr>
          <p:nvPr/>
        </p:nvPicPr>
        <p:blipFill>
          <a:blip r:embed="rId2"/>
          <a:stretch>
            <a:fillRect/>
          </a:stretch>
        </p:blipFill>
        <p:spPr>
          <a:xfrm>
            <a:off x="1600048" y="2917392"/>
            <a:ext cx="3505504" cy="1883827"/>
          </a:xfrm>
          <a:prstGeom prst="rect">
            <a:avLst/>
          </a:prstGeom>
        </p:spPr>
      </p:pic>
      <p:pic>
        <p:nvPicPr>
          <p:cNvPr id="4" name="Imagem 3"/>
          <p:cNvPicPr>
            <a:picLocks noChangeAspect="1"/>
          </p:cNvPicPr>
          <p:nvPr/>
        </p:nvPicPr>
        <p:blipFill>
          <a:blip r:embed="rId3"/>
          <a:stretch>
            <a:fillRect/>
          </a:stretch>
        </p:blipFill>
        <p:spPr>
          <a:xfrm>
            <a:off x="6863353" y="2261595"/>
            <a:ext cx="3301612" cy="3195420"/>
          </a:xfrm>
          <a:prstGeom prst="rect">
            <a:avLst/>
          </a:prstGeom>
        </p:spPr>
      </p:pic>
      <p:pic>
        <p:nvPicPr>
          <p:cNvPr id="15362" name="Picture 2" descr="env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6046"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674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 name="Picture 2" descr="esqu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012" y="1792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4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Protocolo: pós hibridação</a:t>
            </a:r>
          </a:p>
        </p:txBody>
      </p:sp>
      <p:pic>
        <p:nvPicPr>
          <p:cNvPr id="3" name="Imagem 2"/>
          <p:cNvPicPr>
            <a:picLocks noChangeAspect="1"/>
          </p:cNvPicPr>
          <p:nvPr/>
        </p:nvPicPr>
        <p:blipFill>
          <a:blip r:embed="rId2"/>
          <a:stretch>
            <a:fillRect/>
          </a:stretch>
        </p:blipFill>
        <p:spPr>
          <a:xfrm>
            <a:off x="1841801" y="2076598"/>
            <a:ext cx="2017951" cy="3816427"/>
          </a:xfrm>
          <a:prstGeom prst="rect">
            <a:avLst/>
          </a:prstGeom>
        </p:spPr>
      </p:pic>
      <p:pic>
        <p:nvPicPr>
          <p:cNvPr id="4" name="Imagem 3"/>
          <p:cNvPicPr>
            <a:picLocks noChangeAspect="1"/>
          </p:cNvPicPr>
          <p:nvPr/>
        </p:nvPicPr>
        <p:blipFill>
          <a:blip r:embed="rId3"/>
          <a:stretch>
            <a:fillRect/>
          </a:stretch>
        </p:blipFill>
        <p:spPr>
          <a:xfrm>
            <a:off x="5419401" y="2076598"/>
            <a:ext cx="5283678" cy="4133446"/>
          </a:xfrm>
          <a:prstGeom prst="rect">
            <a:avLst/>
          </a:prstGeom>
        </p:spPr>
      </p:pic>
      <p:pic>
        <p:nvPicPr>
          <p:cNvPr id="16386" name="Picture 2" descr="env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187" y="150092"/>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21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Visualização</a:t>
            </a:r>
          </a:p>
        </p:txBody>
      </p:sp>
      <p:pic>
        <p:nvPicPr>
          <p:cNvPr id="3" name="Imagem 2"/>
          <p:cNvPicPr>
            <a:picLocks noChangeAspect="1"/>
          </p:cNvPicPr>
          <p:nvPr/>
        </p:nvPicPr>
        <p:blipFill>
          <a:blip r:embed="rId2"/>
          <a:stretch>
            <a:fillRect/>
          </a:stretch>
        </p:blipFill>
        <p:spPr>
          <a:xfrm>
            <a:off x="1364444" y="2049916"/>
            <a:ext cx="3171697" cy="3300210"/>
          </a:xfrm>
          <a:prstGeom prst="rect">
            <a:avLst/>
          </a:prstGeom>
        </p:spPr>
      </p:pic>
      <p:pic>
        <p:nvPicPr>
          <p:cNvPr id="4" name="Imagem 3"/>
          <p:cNvPicPr>
            <a:picLocks noChangeAspect="1"/>
          </p:cNvPicPr>
          <p:nvPr/>
        </p:nvPicPr>
        <p:blipFill>
          <a:blip r:embed="rId3"/>
          <a:stretch>
            <a:fillRect/>
          </a:stretch>
        </p:blipFill>
        <p:spPr>
          <a:xfrm>
            <a:off x="5596269" y="2049916"/>
            <a:ext cx="4396097" cy="3300210"/>
          </a:xfrm>
          <a:prstGeom prst="rect">
            <a:avLst/>
          </a:prstGeom>
        </p:spPr>
      </p:pic>
      <p:pic>
        <p:nvPicPr>
          <p:cNvPr id="17410" name="Picture 2" descr="env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3419" y="136751"/>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24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FISH :  Amplificação </a:t>
            </a:r>
          </a:p>
        </p:txBody>
      </p:sp>
      <p:pic>
        <p:nvPicPr>
          <p:cNvPr id="3" name="Picture 2" descr="Qiao's Pathology: HER2 by FISH: Co-amplification of the HE…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37807"/>
            <a:ext cx="6096000" cy="459105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3622" y="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30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cs typeface="Arial" panose="020B0604020202020204" pitchFamily="34" charset="0"/>
              </a:rPr>
              <a:t>Introdução</a:t>
            </a:r>
            <a:r>
              <a:rPr lang="pt-BR" sz="3600" dirty="0">
                <a:latin typeface="+mn-lt"/>
              </a:rPr>
              <a:t> </a:t>
            </a:r>
          </a:p>
        </p:txBody>
      </p:sp>
      <p:sp>
        <p:nvSpPr>
          <p:cNvPr id="3" name="Retângulo 2"/>
          <p:cNvSpPr/>
          <p:nvPr/>
        </p:nvSpPr>
        <p:spPr>
          <a:xfrm>
            <a:off x="1021977" y="2121531"/>
            <a:ext cx="10542494" cy="1938992"/>
          </a:xfrm>
          <a:prstGeom prst="rect">
            <a:avLst/>
          </a:prstGeom>
        </p:spPr>
        <p:txBody>
          <a:bodyPr wrap="square">
            <a:spAutoFit/>
          </a:bodyPr>
          <a:lstStyle/>
          <a:p>
            <a:r>
              <a:rPr lang="pt-BR" sz="2400" dirty="0">
                <a:latin typeface="Arial" panose="020B0604020202020204" pitchFamily="34" charset="0"/>
                <a:cs typeface="Arial" panose="020B0604020202020204" pitchFamily="34" charset="0"/>
              </a:rPr>
              <a:t>A hibridização in situ é uma técnica que permite a detecção de sequências específicas de DNA, ou de RNA, em um corte de tecido, ou em células, utilizando-se sequências complementares de DNA ou RNA, em fita única, marcadas, constituindo-se as “sondas,” que podem ser de DNA ou RNA clonados, ou de </a:t>
            </a:r>
            <a:r>
              <a:rPr lang="pt-BR" sz="2400" dirty="0" err="1">
                <a:latin typeface="Arial" panose="020B0604020202020204" pitchFamily="34" charset="0"/>
                <a:cs typeface="Arial" panose="020B0604020202020204" pitchFamily="34" charset="0"/>
              </a:rPr>
              <a:t>oligonucleotídeos</a:t>
            </a:r>
            <a:r>
              <a:rPr lang="pt-BR" sz="2400" dirty="0">
                <a:latin typeface="Arial" panose="020B0604020202020204" pitchFamily="34" charset="0"/>
                <a:cs typeface="Arial" panose="020B0604020202020204" pitchFamily="34" charset="0"/>
              </a:rPr>
              <a:t> .</a:t>
            </a:r>
          </a:p>
        </p:txBody>
      </p:sp>
      <p:pic>
        <p:nvPicPr>
          <p:cNvPr id="4" name="Imagem 3"/>
          <p:cNvPicPr>
            <a:picLocks noChangeAspect="1"/>
          </p:cNvPicPr>
          <p:nvPr/>
        </p:nvPicPr>
        <p:blipFill>
          <a:blip r:embed="rId2"/>
          <a:stretch>
            <a:fillRect/>
          </a:stretch>
        </p:blipFill>
        <p:spPr>
          <a:xfrm>
            <a:off x="2540285" y="4491366"/>
            <a:ext cx="3202788" cy="1463194"/>
          </a:xfrm>
          <a:prstGeom prst="rect">
            <a:avLst/>
          </a:prstGeom>
        </p:spPr>
      </p:pic>
      <p:pic>
        <p:nvPicPr>
          <p:cNvPr id="5" name="Imagem 4"/>
          <p:cNvPicPr>
            <a:picLocks noChangeAspect="1"/>
          </p:cNvPicPr>
          <p:nvPr/>
        </p:nvPicPr>
        <p:blipFill>
          <a:blip r:embed="rId3"/>
          <a:stretch>
            <a:fillRect/>
          </a:stretch>
        </p:blipFill>
        <p:spPr>
          <a:xfrm>
            <a:off x="7552382" y="3924152"/>
            <a:ext cx="1962150" cy="2276475"/>
          </a:xfrm>
          <a:prstGeom prst="rect">
            <a:avLst/>
          </a:prstGeom>
        </p:spPr>
      </p:pic>
      <p:pic>
        <p:nvPicPr>
          <p:cNvPr id="6146" name="Picture 2" descr="env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9833" y="117715"/>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641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i="1" dirty="0">
                <a:latin typeface="+mn-lt"/>
              </a:rPr>
              <a:t>HER-2</a:t>
            </a:r>
            <a:r>
              <a:rPr lang="pt-BR" sz="3600" b="1" dirty="0">
                <a:latin typeface="+mn-lt"/>
              </a:rPr>
              <a:t> MAMA</a:t>
            </a:r>
          </a:p>
        </p:txBody>
      </p:sp>
      <p:sp>
        <p:nvSpPr>
          <p:cNvPr id="3" name="Retângulo 2"/>
          <p:cNvSpPr/>
          <p:nvPr/>
        </p:nvSpPr>
        <p:spPr>
          <a:xfrm>
            <a:off x="838200" y="2039325"/>
            <a:ext cx="8305800" cy="369332"/>
          </a:xfrm>
          <a:prstGeom prst="rect">
            <a:avLst/>
          </a:prstGeom>
        </p:spPr>
        <p:txBody>
          <a:bodyPr wrap="square">
            <a:spAutoFit/>
          </a:bodyPr>
          <a:lstStyle/>
          <a:p>
            <a:r>
              <a:rPr lang="pt-BR" b="1" dirty="0"/>
              <a:t>2018 Publicado novo </a:t>
            </a:r>
            <a:r>
              <a:rPr lang="pt-BR" b="1" dirty="0" err="1"/>
              <a:t>guideline</a:t>
            </a:r>
            <a:r>
              <a:rPr lang="pt-BR" b="1" dirty="0"/>
              <a:t> para avaliação do HER-2 em câncer de mam</a:t>
            </a:r>
            <a:r>
              <a:rPr lang="pt-BR" dirty="0"/>
              <a:t>a</a:t>
            </a:r>
          </a:p>
        </p:txBody>
      </p:sp>
      <p:sp>
        <p:nvSpPr>
          <p:cNvPr id="4" name="Retângulo 3"/>
          <p:cNvSpPr/>
          <p:nvPr/>
        </p:nvSpPr>
        <p:spPr>
          <a:xfrm>
            <a:off x="838200" y="2838272"/>
            <a:ext cx="10515600" cy="3416320"/>
          </a:xfrm>
          <a:prstGeom prst="rect">
            <a:avLst/>
          </a:prstGeom>
        </p:spPr>
        <p:txBody>
          <a:bodyPr wrap="square">
            <a:spAutoFit/>
          </a:bodyPr>
          <a:lstStyle/>
          <a:p>
            <a:r>
              <a:rPr lang="pt-BR" sz="2400" b="1" dirty="0">
                <a:latin typeface="Arial" panose="020B0604020202020204" pitchFamily="34" charset="0"/>
                <a:cs typeface="Arial" panose="020B0604020202020204" pitchFamily="34" charset="0"/>
              </a:rPr>
              <a:t>AVALIAÇÃO IMUNO-HISTOQUÍMICA (IHQ)</a:t>
            </a:r>
          </a:p>
          <a:p>
            <a:endParaRPr lang="pt-BR" sz="2400" dirty="0">
              <a:latin typeface="Arial" panose="020B0604020202020204" pitchFamily="34" charset="0"/>
              <a:cs typeface="Arial" panose="020B0604020202020204" pitchFamily="34" charset="0"/>
            </a:endParaRPr>
          </a:p>
          <a:p>
            <a:pPr algn="just"/>
            <a:r>
              <a:rPr lang="pt-BR" sz="2400" dirty="0">
                <a:latin typeface="Arial" panose="020B0604020202020204" pitchFamily="34" charset="0"/>
                <a:cs typeface="Arial" panose="020B0604020202020204" pitchFamily="34" charset="0"/>
              </a:rPr>
              <a:t>Não houve mudança para os critérios de avaliação do teste HER-2 pela </a:t>
            </a:r>
            <a:r>
              <a:rPr lang="pt-BR" sz="2400" dirty="0" err="1">
                <a:latin typeface="Arial" panose="020B0604020202020204" pitchFamily="34" charset="0"/>
                <a:cs typeface="Arial" panose="020B0604020202020204" pitchFamily="34" charset="0"/>
              </a:rPr>
              <a:t>imuno-histoquímica</a:t>
            </a:r>
            <a:r>
              <a:rPr lang="pt-BR" sz="2400" dirty="0">
                <a:latin typeface="Arial" panose="020B0604020202020204" pitchFamily="34" charset="0"/>
                <a:cs typeface="Arial" panose="020B0604020202020204" pitchFamily="34" charset="0"/>
              </a:rPr>
              <a:t>. Apenas uma ressalva: quando houver expressão de HER-2 em padrão de membrana completo e forte em &lt; 10% das células, continua sendo classificado como HER-2 2+, mas com a observação de que pode representar HER-2 3+ com padrão heterogêneo. Por isso, nesta situação o resultado será HER-2 2+, mas com o comentário que é aconselhável repetir a IHQ em outra área do carcinoma invasivo.</a:t>
            </a:r>
          </a:p>
        </p:txBody>
      </p:sp>
      <p:pic>
        <p:nvPicPr>
          <p:cNvPr id="19458" name="Picture 2" descr="env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975" y="16488"/>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46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2392359" y="737382"/>
            <a:ext cx="7407282" cy="5383235"/>
          </a:xfrm>
          <a:prstGeom prst="rect">
            <a:avLst/>
          </a:prstGeom>
        </p:spPr>
      </p:pic>
    </p:spTree>
    <p:extLst>
      <p:ext uri="{BB962C8B-B14F-4D97-AF65-F5344CB8AC3E}">
        <p14:creationId xmlns:p14="http://schemas.microsoft.com/office/powerpoint/2010/main" val="1743281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250701" y="1124510"/>
            <a:ext cx="6686550" cy="5505450"/>
          </a:xfrm>
          <a:prstGeom prst="rect">
            <a:avLst/>
          </a:prstGeom>
        </p:spPr>
      </p:pic>
      <p:pic>
        <p:nvPicPr>
          <p:cNvPr id="20482"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1904" y="257734"/>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308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573742" y="658622"/>
            <a:ext cx="6629960" cy="5639366"/>
          </a:xfrm>
          <a:prstGeom prst="rect">
            <a:avLst/>
          </a:prstGeom>
        </p:spPr>
      </p:pic>
      <p:sp>
        <p:nvSpPr>
          <p:cNvPr id="3" name="Retângulo 2"/>
          <p:cNvSpPr/>
          <p:nvPr/>
        </p:nvSpPr>
        <p:spPr>
          <a:xfrm>
            <a:off x="7655860" y="968188"/>
            <a:ext cx="4536140" cy="2862322"/>
          </a:xfrm>
          <a:prstGeom prst="rect">
            <a:avLst/>
          </a:prstGeom>
        </p:spPr>
        <p:txBody>
          <a:bodyPr wrap="square">
            <a:spAutoFit/>
          </a:bodyPr>
          <a:lstStyle/>
          <a:p>
            <a:r>
              <a:rPr lang="en-US" dirty="0"/>
              <a:t>HER2 gene status identified by FISH. Red signals represent HER2 gene, green signals represent CEP17 (×600). </a:t>
            </a:r>
          </a:p>
          <a:p>
            <a:r>
              <a:rPr lang="en-US" dirty="0"/>
              <a:t>A: HER2 gene negative case; </a:t>
            </a:r>
          </a:p>
          <a:p>
            <a:r>
              <a:rPr lang="en-US" dirty="0"/>
              <a:t>B: HER2 gene positive case, HER2/CEP17 ratio of higher than 2.0; </a:t>
            </a:r>
          </a:p>
          <a:p>
            <a:r>
              <a:rPr lang="en-US" dirty="0"/>
              <a:t>C: HER2 gene positive case, HER2 signals are clustered;</a:t>
            </a:r>
          </a:p>
          <a:p>
            <a:r>
              <a:rPr lang="en-US" dirty="0"/>
              <a:t> D: HER2 gene with CEP17 gain, average CEP17 copy number ≥3.76 to 6.</a:t>
            </a:r>
            <a:endParaRPr lang="pt-BR" dirty="0"/>
          </a:p>
        </p:txBody>
      </p:sp>
    </p:spTree>
    <p:extLst>
      <p:ext uri="{BB962C8B-B14F-4D97-AF65-F5344CB8AC3E}">
        <p14:creationId xmlns:p14="http://schemas.microsoft.com/office/powerpoint/2010/main" val="210311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8_Noticia 27_Sld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564" y="0"/>
            <a:ext cx="9261474" cy="694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43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ocbrasil.com/files/2018/06/18_Noticia-27_Sld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318" y="448236"/>
            <a:ext cx="7888942" cy="591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144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ocbrasil.com/files/2018/06/18_Noticia-27_Sld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812" y="293453"/>
            <a:ext cx="8185710" cy="613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00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8_Noticia 27_Sl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953" y="282388"/>
            <a:ext cx="7988488" cy="5991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067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528720" y="614422"/>
            <a:ext cx="4572396" cy="3426249"/>
          </a:xfrm>
          <a:prstGeom prst="rect">
            <a:avLst/>
          </a:prstGeom>
        </p:spPr>
      </p:pic>
      <p:pic>
        <p:nvPicPr>
          <p:cNvPr id="4" name="Imagem 3"/>
          <p:cNvPicPr>
            <a:picLocks noChangeAspect="1"/>
          </p:cNvPicPr>
          <p:nvPr/>
        </p:nvPicPr>
        <p:blipFill>
          <a:blip r:embed="rId3"/>
          <a:stretch>
            <a:fillRect/>
          </a:stretch>
        </p:blipFill>
        <p:spPr>
          <a:xfrm>
            <a:off x="5818563" y="614422"/>
            <a:ext cx="5718544" cy="4615072"/>
          </a:xfrm>
          <a:prstGeom prst="rect">
            <a:avLst/>
          </a:prstGeom>
        </p:spPr>
      </p:pic>
      <p:sp>
        <p:nvSpPr>
          <p:cNvPr id="6" name="Retângulo 5"/>
          <p:cNvSpPr/>
          <p:nvPr/>
        </p:nvSpPr>
        <p:spPr>
          <a:xfrm>
            <a:off x="1954306" y="5229494"/>
            <a:ext cx="10058400" cy="1200329"/>
          </a:xfrm>
          <a:prstGeom prst="rect">
            <a:avLst/>
          </a:prstGeom>
        </p:spPr>
        <p:txBody>
          <a:bodyPr wrap="square">
            <a:spAutoFit/>
          </a:bodyPr>
          <a:lstStyle/>
          <a:p>
            <a:r>
              <a:rPr lang="en-US" dirty="0" err="1">
                <a:solidFill>
                  <a:srgbClr val="111111"/>
                </a:solidFill>
                <a:latin typeface="Roboto"/>
              </a:rPr>
              <a:t>Brightfield</a:t>
            </a:r>
            <a:r>
              <a:rPr lang="en-US" dirty="0">
                <a:solidFill>
                  <a:srgbClr val="111111"/>
                </a:solidFill>
                <a:latin typeface="Roboto"/>
              </a:rPr>
              <a:t> double in situ hybridization (BDISH) for HER2 and chromosome 17 centromere (CEN 17) on formalin-fixed, paraffin-embedded clinical breast cancer cases. Examples of normal HER2 gene (A), amplified HER2 gene (B), single HER2 gene (C), and chromosome 17 </a:t>
            </a:r>
            <a:r>
              <a:rPr lang="en-US" dirty="0" err="1">
                <a:solidFill>
                  <a:srgbClr val="111111"/>
                </a:solidFill>
                <a:latin typeface="Roboto"/>
              </a:rPr>
              <a:t>polysomy</a:t>
            </a:r>
            <a:r>
              <a:rPr lang="en-US" dirty="0">
                <a:solidFill>
                  <a:srgbClr val="111111"/>
                </a:solidFill>
                <a:latin typeface="Roboto"/>
              </a:rPr>
              <a:t> (D) cases were shown. 100×.</a:t>
            </a:r>
            <a:endParaRPr lang="en-US" b="0" i="0" dirty="0">
              <a:solidFill>
                <a:srgbClr val="111111"/>
              </a:solidFill>
              <a:effectLst/>
              <a:latin typeface="Roboto"/>
            </a:endParaRPr>
          </a:p>
        </p:txBody>
      </p:sp>
    </p:spTree>
    <p:extLst>
      <p:ext uri="{BB962C8B-B14F-4D97-AF65-F5344CB8AC3E}">
        <p14:creationId xmlns:p14="http://schemas.microsoft.com/office/powerpoint/2010/main" val="3697270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FISH : Deleção </a:t>
            </a:r>
          </a:p>
        </p:txBody>
      </p:sp>
      <p:pic>
        <p:nvPicPr>
          <p:cNvPr id="1026" name="Picture 2" descr="https://prod-images-static.radiopaedia.org/images/56221907/0._big_gallery.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889" y="365125"/>
            <a:ext cx="600075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81825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Tipos de ISH</a:t>
            </a:r>
          </a:p>
        </p:txBody>
      </p:sp>
      <p:pic>
        <p:nvPicPr>
          <p:cNvPr id="6" name="Imagem 5"/>
          <p:cNvPicPr>
            <a:picLocks noChangeAspect="1"/>
          </p:cNvPicPr>
          <p:nvPr/>
        </p:nvPicPr>
        <p:blipFill>
          <a:blip r:embed="rId2"/>
          <a:stretch>
            <a:fillRect/>
          </a:stretch>
        </p:blipFill>
        <p:spPr>
          <a:xfrm>
            <a:off x="380504" y="-18587"/>
            <a:ext cx="11430991" cy="6895174"/>
          </a:xfrm>
          <a:prstGeom prst="rect">
            <a:avLst/>
          </a:prstGeom>
        </p:spPr>
      </p:pic>
    </p:spTree>
    <p:extLst>
      <p:ext uri="{BB962C8B-B14F-4D97-AF65-F5344CB8AC3E}">
        <p14:creationId xmlns:p14="http://schemas.microsoft.com/office/powerpoint/2010/main" val="242554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050" name="Picture 2" descr="FIISH analysis of 1p/19q LOH in GBM patients. a No 1p deletion b No 19q deletion c 1p36 deletion d 19q13 dele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732" y="399708"/>
            <a:ext cx="6949268" cy="541225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681318" y="3105835"/>
            <a:ext cx="4966447" cy="1477328"/>
          </a:xfrm>
          <a:prstGeom prst="rect">
            <a:avLst/>
          </a:prstGeom>
        </p:spPr>
        <p:txBody>
          <a:bodyPr wrap="square">
            <a:spAutoFit/>
          </a:bodyPr>
          <a:lstStyle/>
          <a:p>
            <a:r>
              <a:rPr lang="pt-BR" dirty="0"/>
              <a:t>FIISH </a:t>
            </a:r>
            <a:r>
              <a:rPr lang="pt-BR" dirty="0" err="1"/>
              <a:t>analysis</a:t>
            </a:r>
            <a:r>
              <a:rPr lang="pt-BR" dirty="0"/>
              <a:t> </a:t>
            </a:r>
            <a:r>
              <a:rPr lang="pt-BR" dirty="0" err="1"/>
              <a:t>of</a:t>
            </a:r>
            <a:r>
              <a:rPr lang="pt-BR" dirty="0"/>
              <a:t> 1p/19q LOH in GBM </a:t>
            </a:r>
            <a:r>
              <a:rPr lang="pt-BR" dirty="0" err="1"/>
              <a:t>patients</a:t>
            </a:r>
            <a:r>
              <a:rPr lang="pt-BR" dirty="0"/>
              <a:t>. </a:t>
            </a:r>
          </a:p>
          <a:p>
            <a:r>
              <a:rPr lang="pt-BR" dirty="0"/>
              <a:t> a No 1p </a:t>
            </a:r>
            <a:r>
              <a:rPr lang="pt-BR" dirty="0" err="1"/>
              <a:t>deletion</a:t>
            </a:r>
            <a:endParaRPr lang="pt-BR" dirty="0"/>
          </a:p>
          <a:p>
            <a:r>
              <a:rPr lang="pt-BR" dirty="0"/>
              <a:t> b No 19q </a:t>
            </a:r>
            <a:r>
              <a:rPr lang="pt-BR" dirty="0" err="1"/>
              <a:t>deletion</a:t>
            </a:r>
            <a:endParaRPr lang="pt-BR" dirty="0"/>
          </a:p>
          <a:p>
            <a:r>
              <a:rPr lang="pt-BR" dirty="0"/>
              <a:t> c 1p36 </a:t>
            </a:r>
            <a:r>
              <a:rPr lang="pt-BR" dirty="0" err="1"/>
              <a:t>deletion</a:t>
            </a:r>
            <a:r>
              <a:rPr lang="pt-BR" dirty="0"/>
              <a:t> </a:t>
            </a:r>
          </a:p>
          <a:p>
            <a:r>
              <a:rPr lang="pt-BR" dirty="0"/>
              <a:t> d 19q13 </a:t>
            </a:r>
            <a:r>
              <a:rPr lang="pt-BR" dirty="0" err="1"/>
              <a:t>deletion</a:t>
            </a:r>
            <a:r>
              <a:rPr lang="pt-BR" dirty="0"/>
              <a:t> </a:t>
            </a:r>
          </a:p>
        </p:txBody>
      </p:sp>
    </p:spTree>
    <p:extLst>
      <p:ext uri="{BB962C8B-B14F-4D97-AF65-F5344CB8AC3E}">
        <p14:creationId xmlns:p14="http://schemas.microsoft.com/office/powerpoint/2010/main" val="238171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FISH : Translocação</a:t>
            </a:r>
          </a:p>
        </p:txBody>
      </p:sp>
      <p:pic>
        <p:nvPicPr>
          <p:cNvPr id="1026" name="Picture 2" descr="c-myc translocation as determined by FISH analysis (split).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474695"/>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450" y="96184"/>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64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DB40D0A-4639-EB0F-9D9C-8535A4E8D07E}"/>
              </a:ext>
            </a:extLst>
          </p:cNvPr>
          <p:cNvSpPr>
            <a:spLocks noGrp="1" noChangeArrowheads="1"/>
          </p:cNvSpPr>
          <p:nvPr>
            <p:ph type="title"/>
          </p:nvPr>
        </p:nvSpPr>
        <p:spPr/>
        <p:txBody>
          <a:bodyPr>
            <a:normAutofit/>
          </a:bodyPr>
          <a:lstStyle/>
          <a:p>
            <a:pPr eaLnBrk="1" hangingPunct="1"/>
            <a:r>
              <a:rPr lang="pt-BR" altLang="pt-BR" sz="3600" b="1" dirty="0">
                <a:latin typeface="+mn-lt"/>
              </a:rPr>
              <a:t>Translocação</a:t>
            </a:r>
            <a:endParaRPr lang="en-US" altLang="pt-BR" sz="3600" b="1" dirty="0">
              <a:latin typeface="+mn-lt"/>
            </a:endParaRPr>
          </a:p>
        </p:txBody>
      </p:sp>
      <p:sp>
        <p:nvSpPr>
          <p:cNvPr id="57347" name="Rectangle 3">
            <a:extLst>
              <a:ext uri="{FF2B5EF4-FFF2-40B4-BE49-F238E27FC236}">
                <a16:creationId xmlns:a16="http://schemas.microsoft.com/office/drawing/2014/main" id="{982CB60F-E0F2-A856-A68D-D3155D84C40F}"/>
              </a:ext>
            </a:extLst>
          </p:cNvPr>
          <p:cNvSpPr>
            <a:spLocks noGrp="1" noChangeArrowheads="1"/>
          </p:cNvSpPr>
          <p:nvPr>
            <p:ph type="body" idx="1"/>
          </p:nvPr>
        </p:nvSpPr>
        <p:spPr/>
        <p:txBody>
          <a:bodyPr/>
          <a:lstStyle/>
          <a:p>
            <a:pPr algn="just" eaLnBrk="1" hangingPunct="1"/>
            <a:r>
              <a:rPr lang="pt-BR" altLang="pt-BR" sz="2000" dirty="0">
                <a:latin typeface="Arial" panose="020B0604020202020204" pitchFamily="34" charset="0"/>
                <a:cs typeface="Arial" panose="020B0604020202020204" pitchFamily="34" charset="0"/>
              </a:rPr>
              <a:t>Tipos de sondas</a:t>
            </a:r>
          </a:p>
          <a:p>
            <a:pPr lvl="1" algn="just" eaLnBrk="1" hangingPunct="1"/>
            <a:r>
              <a:rPr lang="pt-BR" altLang="pt-BR" sz="1800" dirty="0">
                <a:latin typeface="Arial" panose="020B0604020202020204" pitchFamily="34" charset="0"/>
                <a:cs typeface="Arial" panose="020B0604020202020204" pitchFamily="34" charset="0"/>
              </a:rPr>
              <a:t>Dual fusion (marcação dos dois genes envolvidos; translocação vista pela junção dos sinais)</a:t>
            </a:r>
          </a:p>
          <a:p>
            <a:pPr lvl="1" algn="just" eaLnBrk="1" hangingPunct="1"/>
            <a:r>
              <a:rPr lang="pt-BR" altLang="pt-BR" sz="1800" dirty="0">
                <a:latin typeface="Arial" panose="020B0604020202020204" pitchFamily="34" charset="0"/>
                <a:cs typeface="Arial" panose="020B0604020202020204" pitchFamily="34" charset="0"/>
              </a:rPr>
              <a:t>Break apart (marcação das extremidades de um único gene; translocação vista pela separação de sinais)</a:t>
            </a:r>
          </a:p>
          <a:p>
            <a:pPr algn="just" eaLnBrk="1" hangingPunct="1">
              <a:buFont typeface="Wingdings" panose="05000000000000000000" pitchFamily="2" charset="2"/>
              <a:buNone/>
            </a:pPr>
            <a:r>
              <a:rPr lang="pt-BR" altLang="pt-BR" sz="2000" dirty="0">
                <a:latin typeface="Arial" panose="020B0604020202020204" pitchFamily="34" charset="0"/>
                <a:cs typeface="Arial" panose="020B0604020202020204" pitchFamily="34" charset="0"/>
              </a:rPr>
              <a:t>		</a:t>
            </a:r>
            <a:endParaRPr lang="en-US" altLang="pt-BR" sz="2000" dirty="0">
              <a:latin typeface="Arial" panose="020B0604020202020204" pitchFamily="34" charset="0"/>
              <a:cs typeface="Arial" panose="020B0604020202020204" pitchFamily="34" charset="0"/>
            </a:endParaRPr>
          </a:p>
        </p:txBody>
      </p:sp>
      <p:sp>
        <p:nvSpPr>
          <p:cNvPr id="57348" name="Text Box 25">
            <a:extLst>
              <a:ext uri="{FF2B5EF4-FFF2-40B4-BE49-F238E27FC236}">
                <a16:creationId xmlns:a16="http://schemas.microsoft.com/office/drawing/2014/main" id="{7BD17F8B-3B90-B490-0C23-CDD86127BC42}"/>
              </a:ext>
            </a:extLst>
          </p:cNvPr>
          <p:cNvSpPr txBox="1">
            <a:spLocks noChangeArrowheads="1"/>
          </p:cNvSpPr>
          <p:nvPr/>
        </p:nvSpPr>
        <p:spPr bwMode="auto">
          <a:xfrm>
            <a:off x="2424114" y="6021388"/>
            <a:ext cx="16530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pt-BR" altLang="pt-BR" sz="2000" b="1">
                <a:ea typeface="ＭＳ Ｐゴシック" panose="020B0600070205080204" pitchFamily="34" charset="-128"/>
              </a:rPr>
              <a:t>Dual Fusion</a:t>
            </a:r>
            <a:endParaRPr lang="en-US" altLang="pt-BR" sz="2000" b="1">
              <a:ea typeface="ＭＳ Ｐゴシック" panose="020B0600070205080204" pitchFamily="34" charset="-128"/>
            </a:endParaRPr>
          </a:p>
        </p:txBody>
      </p:sp>
      <p:sp>
        <p:nvSpPr>
          <p:cNvPr id="57349" name="Text Box 26">
            <a:extLst>
              <a:ext uri="{FF2B5EF4-FFF2-40B4-BE49-F238E27FC236}">
                <a16:creationId xmlns:a16="http://schemas.microsoft.com/office/drawing/2014/main" id="{D2F90A69-57E1-86AD-4B56-763CE7976C88}"/>
              </a:ext>
            </a:extLst>
          </p:cNvPr>
          <p:cNvSpPr txBox="1">
            <a:spLocks noChangeArrowheads="1"/>
          </p:cNvSpPr>
          <p:nvPr/>
        </p:nvSpPr>
        <p:spPr bwMode="auto">
          <a:xfrm>
            <a:off x="6959600" y="6021388"/>
            <a:ext cx="1629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pt-BR" altLang="pt-BR" sz="2000" b="1">
                <a:ea typeface="ＭＳ Ｐゴシック" panose="020B0600070205080204" pitchFamily="34" charset="-128"/>
              </a:rPr>
              <a:t>Break Apart</a:t>
            </a:r>
            <a:endParaRPr lang="en-US" altLang="pt-BR" sz="2000" b="1">
              <a:ea typeface="ＭＳ Ｐゴシック" panose="020B0600070205080204" pitchFamily="34" charset="-128"/>
            </a:endParaRPr>
          </a:p>
        </p:txBody>
      </p:sp>
      <p:sp>
        <p:nvSpPr>
          <p:cNvPr id="57350" name="Text Box 29">
            <a:extLst>
              <a:ext uri="{FF2B5EF4-FFF2-40B4-BE49-F238E27FC236}">
                <a16:creationId xmlns:a16="http://schemas.microsoft.com/office/drawing/2014/main" id="{EA962139-A3C5-110B-2631-2771F12C370A}"/>
              </a:ext>
            </a:extLst>
          </p:cNvPr>
          <p:cNvSpPr txBox="1">
            <a:spLocks noChangeArrowheads="1"/>
          </p:cNvSpPr>
          <p:nvPr/>
        </p:nvSpPr>
        <p:spPr bwMode="auto">
          <a:xfrm>
            <a:off x="2786064" y="5491163"/>
            <a:ext cx="8951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pt-BR" altLang="pt-BR" sz="1600" b="1">
                <a:ea typeface="ＭＳ Ｐゴシック" panose="020B0600070205080204" pitchFamily="34" charset="-128"/>
              </a:rPr>
              <a:t>Gene A</a:t>
            </a:r>
            <a:endParaRPr lang="en-US" altLang="pt-BR" sz="1600" b="1">
              <a:ea typeface="ＭＳ Ｐゴシック" panose="020B0600070205080204" pitchFamily="34" charset="-128"/>
            </a:endParaRPr>
          </a:p>
        </p:txBody>
      </p:sp>
      <p:grpSp>
        <p:nvGrpSpPr>
          <p:cNvPr id="57351" name="Group 35">
            <a:extLst>
              <a:ext uri="{FF2B5EF4-FFF2-40B4-BE49-F238E27FC236}">
                <a16:creationId xmlns:a16="http://schemas.microsoft.com/office/drawing/2014/main" id="{3D3D3AB2-2565-CFFF-F755-FE5D8231AB01}"/>
              </a:ext>
            </a:extLst>
          </p:cNvPr>
          <p:cNvGrpSpPr>
            <a:grpSpLocks/>
          </p:cNvGrpSpPr>
          <p:nvPr/>
        </p:nvGrpSpPr>
        <p:grpSpPr bwMode="auto">
          <a:xfrm>
            <a:off x="2428875" y="3933827"/>
            <a:ext cx="2952750" cy="2138363"/>
            <a:chOff x="249" y="2478"/>
            <a:chExt cx="1860" cy="1347"/>
          </a:xfrm>
        </p:grpSpPr>
        <p:sp>
          <p:nvSpPr>
            <p:cNvPr id="57367" name="Oval 5">
              <a:extLst>
                <a:ext uri="{FF2B5EF4-FFF2-40B4-BE49-F238E27FC236}">
                  <a16:creationId xmlns:a16="http://schemas.microsoft.com/office/drawing/2014/main" id="{B2E64276-D175-6D37-0280-A0CED0D0A109}"/>
                </a:ext>
              </a:extLst>
            </p:cNvPr>
            <p:cNvSpPr>
              <a:spLocks noChangeArrowheads="1"/>
            </p:cNvSpPr>
            <p:nvPr/>
          </p:nvSpPr>
          <p:spPr bwMode="auto">
            <a:xfrm>
              <a:off x="249" y="2478"/>
              <a:ext cx="907" cy="86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8" name="Oval 6">
              <a:extLst>
                <a:ext uri="{FF2B5EF4-FFF2-40B4-BE49-F238E27FC236}">
                  <a16:creationId xmlns:a16="http://schemas.microsoft.com/office/drawing/2014/main" id="{44B95B3C-0E5D-DC63-E940-2AFCBD36D77D}"/>
                </a:ext>
              </a:extLst>
            </p:cNvPr>
            <p:cNvSpPr>
              <a:spLocks noChangeArrowheads="1"/>
            </p:cNvSpPr>
            <p:nvPr/>
          </p:nvSpPr>
          <p:spPr bwMode="auto">
            <a:xfrm>
              <a:off x="476" y="3113"/>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9" name="Oval 7">
              <a:extLst>
                <a:ext uri="{FF2B5EF4-FFF2-40B4-BE49-F238E27FC236}">
                  <a16:creationId xmlns:a16="http://schemas.microsoft.com/office/drawing/2014/main" id="{E7A3D627-79A2-38A1-CBCF-CF1F407C11A7}"/>
                </a:ext>
              </a:extLst>
            </p:cNvPr>
            <p:cNvSpPr>
              <a:spLocks noChangeArrowheads="1"/>
            </p:cNvSpPr>
            <p:nvPr/>
          </p:nvSpPr>
          <p:spPr bwMode="auto">
            <a:xfrm>
              <a:off x="431" y="2704"/>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0" name="Oval 8">
              <a:extLst>
                <a:ext uri="{FF2B5EF4-FFF2-40B4-BE49-F238E27FC236}">
                  <a16:creationId xmlns:a16="http://schemas.microsoft.com/office/drawing/2014/main" id="{3F72A245-91ED-1612-0430-51EADA287620}"/>
                </a:ext>
              </a:extLst>
            </p:cNvPr>
            <p:cNvSpPr>
              <a:spLocks noChangeArrowheads="1"/>
            </p:cNvSpPr>
            <p:nvPr/>
          </p:nvSpPr>
          <p:spPr bwMode="auto">
            <a:xfrm>
              <a:off x="839" y="2568"/>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1" name="Oval 9">
              <a:extLst>
                <a:ext uri="{FF2B5EF4-FFF2-40B4-BE49-F238E27FC236}">
                  <a16:creationId xmlns:a16="http://schemas.microsoft.com/office/drawing/2014/main" id="{560882F2-8519-6DD4-1475-8A598AA4E399}"/>
                </a:ext>
              </a:extLst>
            </p:cNvPr>
            <p:cNvSpPr>
              <a:spLocks noChangeArrowheads="1"/>
            </p:cNvSpPr>
            <p:nvPr/>
          </p:nvSpPr>
          <p:spPr bwMode="auto">
            <a:xfrm>
              <a:off x="793" y="2931"/>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2" name="Oval 10">
              <a:extLst>
                <a:ext uri="{FF2B5EF4-FFF2-40B4-BE49-F238E27FC236}">
                  <a16:creationId xmlns:a16="http://schemas.microsoft.com/office/drawing/2014/main" id="{F7376EE2-C918-B7E4-BA39-996F9A041FE2}"/>
                </a:ext>
              </a:extLst>
            </p:cNvPr>
            <p:cNvSpPr>
              <a:spLocks noChangeArrowheads="1"/>
            </p:cNvSpPr>
            <p:nvPr/>
          </p:nvSpPr>
          <p:spPr bwMode="auto">
            <a:xfrm>
              <a:off x="1202" y="2478"/>
              <a:ext cx="907" cy="86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3" name="Oval 11">
              <a:extLst>
                <a:ext uri="{FF2B5EF4-FFF2-40B4-BE49-F238E27FC236}">
                  <a16:creationId xmlns:a16="http://schemas.microsoft.com/office/drawing/2014/main" id="{F28865D8-042D-9A8C-2EFE-6407478E1930}"/>
                </a:ext>
              </a:extLst>
            </p:cNvPr>
            <p:cNvSpPr>
              <a:spLocks noChangeArrowheads="1"/>
            </p:cNvSpPr>
            <p:nvPr/>
          </p:nvSpPr>
          <p:spPr bwMode="auto">
            <a:xfrm>
              <a:off x="1383" y="3022"/>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4" name="Oval 12">
              <a:extLst>
                <a:ext uri="{FF2B5EF4-FFF2-40B4-BE49-F238E27FC236}">
                  <a16:creationId xmlns:a16="http://schemas.microsoft.com/office/drawing/2014/main" id="{828CB35B-002F-AF8B-44EB-E3A6A7A798FA}"/>
                </a:ext>
              </a:extLst>
            </p:cNvPr>
            <p:cNvSpPr>
              <a:spLocks noChangeArrowheads="1"/>
            </p:cNvSpPr>
            <p:nvPr/>
          </p:nvSpPr>
          <p:spPr bwMode="auto">
            <a:xfrm>
              <a:off x="1610" y="2614"/>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5" name="Oval 13">
              <a:extLst>
                <a:ext uri="{FF2B5EF4-FFF2-40B4-BE49-F238E27FC236}">
                  <a16:creationId xmlns:a16="http://schemas.microsoft.com/office/drawing/2014/main" id="{4799D43E-B31F-73C8-60DB-F6B2EB6EBAB0}"/>
                </a:ext>
              </a:extLst>
            </p:cNvPr>
            <p:cNvSpPr>
              <a:spLocks noChangeArrowheads="1"/>
            </p:cNvSpPr>
            <p:nvPr/>
          </p:nvSpPr>
          <p:spPr bwMode="auto">
            <a:xfrm>
              <a:off x="1701" y="2614"/>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6" name="Oval 14">
              <a:extLst>
                <a:ext uri="{FF2B5EF4-FFF2-40B4-BE49-F238E27FC236}">
                  <a16:creationId xmlns:a16="http://schemas.microsoft.com/office/drawing/2014/main" id="{858824E2-BA79-88E8-A306-D8CACB982703}"/>
                </a:ext>
              </a:extLst>
            </p:cNvPr>
            <p:cNvSpPr>
              <a:spLocks noChangeArrowheads="1"/>
            </p:cNvSpPr>
            <p:nvPr/>
          </p:nvSpPr>
          <p:spPr bwMode="auto">
            <a:xfrm>
              <a:off x="1700" y="2977"/>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7" name="Oval 27">
              <a:extLst>
                <a:ext uri="{FF2B5EF4-FFF2-40B4-BE49-F238E27FC236}">
                  <a16:creationId xmlns:a16="http://schemas.microsoft.com/office/drawing/2014/main" id="{02ECF9AE-BB64-6D5D-FF21-AEACD4FA600A}"/>
                </a:ext>
              </a:extLst>
            </p:cNvPr>
            <p:cNvSpPr>
              <a:spLocks noChangeArrowheads="1"/>
            </p:cNvSpPr>
            <p:nvPr/>
          </p:nvSpPr>
          <p:spPr bwMode="auto">
            <a:xfrm>
              <a:off x="295" y="3521"/>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8" name="Oval 28">
              <a:extLst>
                <a:ext uri="{FF2B5EF4-FFF2-40B4-BE49-F238E27FC236}">
                  <a16:creationId xmlns:a16="http://schemas.microsoft.com/office/drawing/2014/main" id="{00161834-295D-DCC8-B93C-40B5E28FC156}"/>
                </a:ext>
              </a:extLst>
            </p:cNvPr>
            <p:cNvSpPr>
              <a:spLocks noChangeArrowheads="1"/>
            </p:cNvSpPr>
            <p:nvPr/>
          </p:nvSpPr>
          <p:spPr bwMode="auto">
            <a:xfrm>
              <a:off x="295" y="3657"/>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79" name="Text Box 30">
              <a:extLst>
                <a:ext uri="{FF2B5EF4-FFF2-40B4-BE49-F238E27FC236}">
                  <a16:creationId xmlns:a16="http://schemas.microsoft.com/office/drawing/2014/main" id="{A05A4D5B-FC58-D6C3-69F2-0AD101F5CD82}"/>
                </a:ext>
              </a:extLst>
            </p:cNvPr>
            <p:cNvSpPr txBox="1">
              <a:spLocks noChangeArrowheads="1"/>
            </p:cNvSpPr>
            <p:nvPr/>
          </p:nvSpPr>
          <p:spPr bwMode="auto">
            <a:xfrm>
              <a:off x="465" y="3612"/>
              <a:ext cx="56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pt-BR" altLang="pt-BR" sz="1600" b="1">
                  <a:ea typeface="ＭＳ Ｐゴシック" panose="020B0600070205080204" pitchFamily="34" charset="-128"/>
                </a:rPr>
                <a:t>Gene B</a:t>
              </a:r>
              <a:endParaRPr lang="en-US" altLang="pt-BR" sz="1600" b="1">
                <a:ea typeface="ＭＳ Ｐゴシック" panose="020B0600070205080204" pitchFamily="34" charset="-128"/>
              </a:endParaRPr>
            </a:p>
          </p:txBody>
        </p:sp>
      </p:grpSp>
      <p:sp>
        <p:nvSpPr>
          <p:cNvPr id="57352" name="Text Box 33">
            <a:extLst>
              <a:ext uri="{FF2B5EF4-FFF2-40B4-BE49-F238E27FC236}">
                <a16:creationId xmlns:a16="http://schemas.microsoft.com/office/drawing/2014/main" id="{FF4DCCFF-80CE-609E-9679-492C55651947}"/>
              </a:ext>
            </a:extLst>
          </p:cNvPr>
          <p:cNvSpPr txBox="1">
            <a:spLocks noChangeArrowheads="1"/>
          </p:cNvSpPr>
          <p:nvPr/>
        </p:nvSpPr>
        <p:spPr bwMode="auto">
          <a:xfrm>
            <a:off x="7319964" y="5516564"/>
            <a:ext cx="23164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pt-BR" altLang="pt-BR" sz="1400" b="1">
                <a:ea typeface="ＭＳ Ｐゴシック" panose="020B0600070205080204" pitchFamily="34" charset="-128"/>
              </a:rPr>
              <a:t>Extremidade 1 do gene A</a:t>
            </a:r>
            <a:endParaRPr lang="en-US" altLang="pt-BR" sz="1400" b="1">
              <a:ea typeface="ＭＳ Ｐゴシック" panose="020B0600070205080204" pitchFamily="34" charset="-128"/>
            </a:endParaRPr>
          </a:p>
        </p:txBody>
      </p:sp>
      <p:grpSp>
        <p:nvGrpSpPr>
          <p:cNvPr id="57353" name="Group 36">
            <a:extLst>
              <a:ext uri="{FF2B5EF4-FFF2-40B4-BE49-F238E27FC236}">
                <a16:creationId xmlns:a16="http://schemas.microsoft.com/office/drawing/2014/main" id="{7240FC37-18A4-B0FE-E609-721AF4092A32}"/>
              </a:ext>
            </a:extLst>
          </p:cNvPr>
          <p:cNvGrpSpPr>
            <a:grpSpLocks/>
          </p:cNvGrpSpPr>
          <p:nvPr/>
        </p:nvGrpSpPr>
        <p:grpSpPr bwMode="auto">
          <a:xfrm>
            <a:off x="6311901" y="3933825"/>
            <a:ext cx="3324226" cy="2108200"/>
            <a:chOff x="3016" y="2478"/>
            <a:chExt cx="2094" cy="1328"/>
          </a:xfrm>
        </p:grpSpPr>
        <p:sp>
          <p:nvSpPr>
            <p:cNvPr id="57354" name="Oval 15">
              <a:extLst>
                <a:ext uri="{FF2B5EF4-FFF2-40B4-BE49-F238E27FC236}">
                  <a16:creationId xmlns:a16="http://schemas.microsoft.com/office/drawing/2014/main" id="{3193E91C-DC52-1A6A-19B7-B963E799DC3E}"/>
                </a:ext>
              </a:extLst>
            </p:cNvPr>
            <p:cNvSpPr>
              <a:spLocks noChangeArrowheads="1"/>
            </p:cNvSpPr>
            <p:nvPr/>
          </p:nvSpPr>
          <p:spPr bwMode="auto">
            <a:xfrm>
              <a:off x="3016" y="2478"/>
              <a:ext cx="907" cy="86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55" name="Oval 16">
              <a:extLst>
                <a:ext uri="{FF2B5EF4-FFF2-40B4-BE49-F238E27FC236}">
                  <a16:creationId xmlns:a16="http://schemas.microsoft.com/office/drawing/2014/main" id="{4BBF486A-6C34-0BC0-39C8-3A2C77504A0B}"/>
                </a:ext>
              </a:extLst>
            </p:cNvPr>
            <p:cNvSpPr>
              <a:spLocks noChangeArrowheads="1"/>
            </p:cNvSpPr>
            <p:nvPr/>
          </p:nvSpPr>
          <p:spPr bwMode="auto">
            <a:xfrm>
              <a:off x="4014" y="2478"/>
              <a:ext cx="907" cy="86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56" name="Oval 17">
              <a:extLst>
                <a:ext uri="{FF2B5EF4-FFF2-40B4-BE49-F238E27FC236}">
                  <a16:creationId xmlns:a16="http://schemas.microsoft.com/office/drawing/2014/main" id="{819B855D-C67A-FF1E-A297-EFE4FBFCC440}"/>
                </a:ext>
              </a:extLst>
            </p:cNvPr>
            <p:cNvSpPr>
              <a:spLocks noChangeArrowheads="1"/>
            </p:cNvSpPr>
            <p:nvPr/>
          </p:nvSpPr>
          <p:spPr bwMode="auto">
            <a:xfrm>
              <a:off x="4240" y="3067"/>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57" name="Oval 18">
              <a:extLst>
                <a:ext uri="{FF2B5EF4-FFF2-40B4-BE49-F238E27FC236}">
                  <a16:creationId xmlns:a16="http://schemas.microsoft.com/office/drawing/2014/main" id="{C724DB4C-552F-2A26-9784-656AA3134179}"/>
                </a:ext>
              </a:extLst>
            </p:cNvPr>
            <p:cNvSpPr>
              <a:spLocks noChangeArrowheads="1"/>
            </p:cNvSpPr>
            <p:nvPr/>
          </p:nvSpPr>
          <p:spPr bwMode="auto">
            <a:xfrm>
              <a:off x="4467" y="2659"/>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58" name="Oval 19">
              <a:extLst>
                <a:ext uri="{FF2B5EF4-FFF2-40B4-BE49-F238E27FC236}">
                  <a16:creationId xmlns:a16="http://schemas.microsoft.com/office/drawing/2014/main" id="{70AED7B1-A38A-A0D2-7126-2AFD8B170A07}"/>
                </a:ext>
              </a:extLst>
            </p:cNvPr>
            <p:cNvSpPr>
              <a:spLocks noChangeArrowheads="1"/>
            </p:cNvSpPr>
            <p:nvPr/>
          </p:nvSpPr>
          <p:spPr bwMode="auto">
            <a:xfrm>
              <a:off x="4558" y="2659"/>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59" name="Oval 20">
              <a:extLst>
                <a:ext uri="{FF2B5EF4-FFF2-40B4-BE49-F238E27FC236}">
                  <a16:creationId xmlns:a16="http://schemas.microsoft.com/office/drawing/2014/main" id="{B631CC10-043B-2C2D-C003-4896F75730A3}"/>
                </a:ext>
              </a:extLst>
            </p:cNvPr>
            <p:cNvSpPr>
              <a:spLocks noChangeArrowheads="1"/>
            </p:cNvSpPr>
            <p:nvPr/>
          </p:nvSpPr>
          <p:spPr bwMode="auto">
            <a:xfrm>
              <a:off x="4557" y="3022"/>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0" name="Oval 21">
              <a:extLst>
                <a:ext uri="{FF2B5EF4-FFF2-40B4-BE49-F238E27FC236}">
                  <a16:creationId xmlns:a16="http://schemas.microsoft.com/office/drawing/2014/main" id="{3C5A3BB2-F6D1-D18A-67B1-10017F03813A}"/>
                </a:ext>
              </a:extLst>
            </p:cNvPr>
            <p:cNvSpPr>
              <a:spLocks noChangeArrowheads="1"/>
            </p:cNvSpPr>
            <p:nvPr/>
          </p:nvSpPr>
          <p:spPr bwMode="auto">
            <a:xfrm>
              <a:off x="3424" y="3022"/>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1" name="Oval 22">
              <a:extLst>
                <a:ext uri="{FF2B5EF4-FFF2-40B4-BE49-F238E27FC236}">
                  <a16:creationId xmlns:a16="http://schemas.microsoft.com/office/drawing/2014/main" id="{3539889E-C5F5-C6CF-5B32-3F7C38546B02}"/>
                </a:ext>
              </a:extLst>
            </p:cNvPr>
            <p:cNvSpPr>
              <a:spLocks noChangeArrowheads="1"/>
            </p:cNvSpPr>
            <p:nvPr/>
          </p:nvSpPr>
          <p:spPr bwMode="auto">
            <a:xfrm>
              <a:off x="3424" y="2659"/>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2" name="Oval 23">
              <a:extLst>
                <a:ext uri="{FF2B5EF4-FFF2-40B4-BE49-F238E27FC236}">
                  <a16:creationId xmlns:a16="http://schemas.microsoft.com/office/drawing/2014/main" id="{ACFE2FA1-E3BD-09B2-2745-9296219C72F2}"/>
                </a:ext>
              </a:extLst>
            </p:cNvPr>
            <p:cNvSpPr>
              <a:spLocks noChangeArrowheads="1"/>
            </p:cNvSpPr>
            <p:nvPr/>
          </p:nvSpPr>
          <p:spPr bwMode="auto">
            <a:xfrm>
              <a:off x="3515" y="2659"/>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3" name="Oval 24">
              <a:extLst>
                <a:ext uri="{FF2B5EF4-FFF2-40B4-BE49-F238E27FC236}">
                  <a16:creationId xmlns:a16="http://schemas.microsoft.com/office/drawing/2014/main" id="{56986E27-ED99-47A0-67B5-3AEE0EE7ABDB}"/>
                </a:ext>
              </a:extLst>
            </p:cNvPr>
            <p:cNvSpPr>
              <a:spLocks noChangeArrowheads="1"/>
            </p:cNvSpPr>
            <p:nvPr/>
          </p:nvSpPr>
          <p:spPr bwMode="auto">
            <a:xfrm>
              <a:off x="3514" y="3022"/>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4" name="Oval 31">
              <a:extLst>
                <a:ext uri="{FF2B5EF4-FFF2-40B4-BE49-F238E27FC236}">
                  <a16:creationId xmlns:a16="http://schemas.microsoft.com/office/drawing/2014/main" id="{D6542753-2936-2D74-A5DE-C8B35E495242}"/>
                </a:ext>
              </a:extLst>
            </p:cNvPr>
            <p:cNvSpPr>
              <a:spLocks noChangeArrowheads="1"/>
            </p:cNvSpPr>
            <p:nvPr/>
          </p:nvSpPr>
          <p:spPr bwMode="auto">
            <a:xfrm>
              <a:off x="3470" y="3521"/>
              <a:ext cx="91" cy="77"/>
            </a:xfrm>
            <a:prstGeom prst="ellipse">
              <a:avLst/>
            </a:prstGeom>
            <a:solidFill>
              <a:srgbClr val="00FF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5" name="Oval 32">
              <a:extLst>
                <a:ext uri="{FF2B5EF4-FFF2-40B4-BE49-F238E27FC236}">
                  <a16:creationId xmlns:a16="http://schemas.microsoft.com/office/drawing/2014/main" id="{5AF2041C-94A6-E6CC-4882-3DD16BE78BF1}"/>
                </a:ext>
              </a:extLst>
            </p:cNvPr>
            <p:cNvSpPr>
              <a:spLocks noChangeArrowheads="1"/>
            </p:cNvSpPr>
            <p:nvPr/>
          </p:nvSpPr>
          <p:spPr bwMode="auto">
            <a:xfrm>
              <a:off x="3470" y="3657"/>
              <a:ext cx="91" cy="77"/>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pt-BR" altLang="pt-BR" sz="2000" b="1">
                <a:ea typeface="ＭＳ Ｐゴシック" panose="020B0600070205080204" pitchFamily="34" charset="-128"/>
              </a:endParaRPr>
            </a:p>
          </p:txBody>
        </p:sp>
        <p:sp>
          <p:nvSpPr>
            <p:cNvPr id="57366" name="Text Box 34">
              <a:extLst>
                <a:ext uri="{FF2B5EF4-FFF2-40B4-BE49-F238E27FC236}">
                  <a16:creationId xmlns:a16="http://schemas.microsoft.com/office/drawing/2014/main" id="{F9272FC8-47D8-0AAD-DB2F-B0C2E82F3A23}"/>
                </a:ext>
              </a:extLst>
            </p:cNvPr>
            <p:cNvSpPr txBox="1">
              <a:spLocks noChangeArrowheads="1"/>
            </p:cNvSpPr>
            <p:nvPr/>
          </p:nvSpPr>
          <p:spPr bwMode="auto">
            <a:xfrm>
              <a:off x="3651" y="3612"/>
              <a:ext cx="145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pt-BR" altLang="pt-BR" sz="1400" b="1">
                  <a:ea typeface="ＭＳ Ｐゴシック" panose="020B0600070205080204" pitchFamily="34" charset="-128"/>
                </a:rPr>
                <a:t>Extremidade 2 do gene A</a:t>
              </a:r>
              <a:endParaRPr lang="en-US" altLang="pt-BR" sz="1400" b="1">
                <a:ea typeface="ＭＳ Ｐゴシック" panose="020B0600070205080204" pitchFamily="34" charset="-128"/>
              </a:endParaRPr>
            </a:p>
          </p:txBody>
        </p:sp>
      </p:grpSp>
      <p:pic>
        <p:nvPicPr>
          <p:cNvPr id="22530" name="Picture 2" descr="env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4681" y="24605"/>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056456F-0B19-1D19-6897-2C5B34C7D079}"/>
              </a:ext>
            </a:extLst>
          </p:cNvPr>
          <p:cNvSpPr>
            <a:spLocks noGrp="1" noChangeArrowheads="1"/>
          </p:cNvSpPr>
          <p:nvPr>
            <p:ph type="title"/>
          </p:nvPr>
        </p:nvSpPr>
        <p:spPr/>
        <p:txBody>
          <a:bodyPr>
            <a:normAutofit/>
          </a:bodyPr>
          <a:lstStyle/>
          <a:p>
            <a:pPr eaLnBrk="1" hangingPunct="1"/>
            <a:r>
              <a:rPr lang="en-US" altLang="pt-BR" sz="3600" b="1" dirty="0" err="1">
                <a:latin typeface="+mn-lt"/>
              </a:rPr>
              <a:t>Importância</a:t>
            </a:r>
            <a:r>
              <a:rPr lang="en-US" altLang="pt-BR" sz="3600" b="1" dirty="0">
                <a:latin typeface="+mn-lt"/>
              </a:rPr>
              <a:t> das </a:t>
            </a:r>
            <a:r>
              <a:rPr lang="en-US" altLang="pt-BR" sz="3600" b="1" dirty="0" err="1">
                <a:latin typeface="+mn-lt"/>
              </a:rPr>
              <a:t>Translocações</a:t>
            </a:r>
            <a:r>
              <a:rPr lang="en-US" altLang="pt-BR" sz="3600" b="1" dirty="0">
                <a:latin typeface="+mn-lt"/>
              </a:rPr>
              <a:t> </a:t>
            </a:r>
            <a:r>
              <a:rPr lang="en-US" altLang="pt-BR" sz="3600" b="1" dirty="0" err="1">
                <a:latin typeface="+mn-lt"/>
              </a:rPr>
              <a:t>Cromossômicas</a:t>
            </a:r>
            <a:endParaRPr lang="en-US" altLang="pt-BR" sz="3600" b="1" dirty="0">
              <a:latin typeface="+mn-lt"/>
            </a:endParaRPr>
          </a:p>
        </p:txBody>
      </p:sp>
      <p:sp>
        <p:nvSpPr>
          <p:cNvPr id="58371" name="Rectangle 3">
            <a:extLst>
              <a:ext uri="{FF2B5EF4-FFF2-40B4-BE49-F238E27FC236}">
                <a16:creationId xmlns:a16="http://schemas.microsoft.com/office/drawing/2014/main" id="{5A30D1C3-079D-C0CF-6B1C-DAE6E1CB3447}"/>
              </a:ext>
            </a:extLst>
          </p:cNvPr>
          <p:cNvSpPr>
            <a:spLocks noGrp="1" noChangeArrowheads="1"/>
          </p:cNvSpPr>
          <p:nvPr>
            <p:ph type="body" idx="1"/>
          </p:nvPr>
        </p:nvSpPr>
        <p:spPr/>
        <p:txBody>
          <a:bodyPr/>
          <a:lstStyle/>
          <a:p>
            <a:pPr eaLnBrk="1" hangingPunct="1"/>
            <a:r>
              <a:rPr lang="en-US" altLang="pt-BR" sz="2400" dirty="0">
                <a:latin typeface="Arial" panose="020B0604020202020204" pitchFamily="34" charset="0"/>
                <a:cs typeface="Arial" panose="020B0604020202020204" pitchFamily="34" charset="0"/>
              </a:rPr>
              <a:t>São </a:t>
            </a:r>
            <a:r>
              <a:rPr lang="en-US" altLang="pt-BR" sz="2400" dirty="0" err="1">
                <a:latin typeface="Arial" panose="020B0604020202020204" pitchFamily="34" charset="0"/>
                <a:cs typeface="Arial" panose="020B0604020202020204" pitchFamily="34" charset="0"/>
              </a:rPr>
              <a:t>consistentemente</a:t>
            </a:r>
            <a:r>
              <a:rPr lang="en-US" altLang="pt-BR" sz="2400" dirty="0">
                <a:latin typeface="Arial" panose="020B0604020202020204" pitchFamily="34" charset="0"/>
                <a:cs typeface="Arial" panose="020B0604020202020204" pitchFamily="34" charset="0"/>
              </a:rPr>
              <a:t> </a:t>
            </a:r>
            <a:r>
              <a:rPr lang="en-US" altLang="pt-BR" sz="2400" dirty="0" err="1">
                <a:latin typeface="Arial" panose="020B0604020202020204" pitchFamily="34" charset="0"/>
                <a:cs typeface="Arial" panose="020B0604020202020204" pitchFamily="34" charset="0"/>
              </a:rPr>
              <a:t>encontradas</a:t>
            </a:r>
            <a:r>
              <a:rPr lang="en-US" altLang="pt-BR" sz="2400" dirty="0">
                <a:latin typeface="Arial" panose="020B0604020202020204" pitchFamily="34" charset="0"/>
                <a:cs typeface="Arial" panose="020B0604020202020204" pitchFamily="34" charset="0"/>
              </a:rPr>
              <a:t> </a:t>
            </a:r>
            <a:r>
              <a:rPr lang="en-US" altLang="pt-BR" sz="2400" dirty="0" err="1">
                <a:latin typeface="Arial" panose="020B0604020202020204" pitchFamily="34" charset="0"/>
                <a:cs typeface="Arial" panose="020B0604020202020204" pitchFamily="34" charset="0"/>
              </a:rPr>
              <a:t>nos</a:t>
            </a:r>
            <a:r>
              <a:rPr lang="en-US" altLang="pt-BR" sz="2400" dirty="0">
                <a:latin typeface="Arial" panose="020B0604020202020204" pitchFamily="34" charset="0"/>
                <a:cs typeface="Arial" panose="020B0604020202020204" pitchFamily="34" charset="0"/>
              </a:rPr>
              <a:t> </a:t>
            </a:r>
            <a:r>
              <a:rPr lang="en-US" altLang="pt-BR" sz="2400" dirty="0" err="1">
                <a:latin typeface="Arial" panose="020B0604020202020204" pitchFamily="34" charset="0"/>
                <a:cs typeface="Arial" panose="020B0604020202020204" pitchFamily="34" charset="0"/>
              </a:rPr>
              <a:t>tumores</a:t>
            </a:r>
            <a:endParaRPr lang="en-US" altLang="pt-BR" sz="2400" dirty="0">
              <a:latin typeface="Arial" panose="020B0604020202020204" pitchFamily="34" charset="0"/>
              <a:cs typeface="Arial" panose="020B0604020202020204" pitchFamily="34" charset="0"/>
            </a:endParaRPr>
          </a:p>
          <a:p>
            <a:pPr eaLnBrk="1" hangingPunct="1"/>
            <a:r>
              <a:rPr lang="en-US" altLang="pt-BR" sz="2400" dirty="0">
                <a:latin typeface="Arial" panose="020B0604020202020204" pitchFamily="34" charset="0"/>
                <a:cs typeface="Arial" panose="020B0604020202020204" pitchFamily="34" charset="0"/>
              </a:rPr>
              <a:t>São tumor-</a:t>
            </a:r>
            <a:r>
              <a:rPr lang="en-US" altLang="pt-BR" sz="2400" dirty="0" err="1">
                <a:latin typeface="Arial" panose="020B0604020202020204" pitchFamily="34" charset="0"/>
                <a:cs typeface="Arial" panose="020B0604020202020204" pitchFamily="34" charset="0"/>
              </a:rPr>
              <a:t>específicas</a:t>
            </a:r>
            <a:endParaRPr lang="en-US" altLang="pt-BR" sz="2400" dirty="0">
              <a:latin typeface="Arial" panose="020B0604020202020204" pitchFamily="34" charset="0"/>
              <a:cs typeface="Arial" panose="020B0604020202020204" pitchFamily="34" charset="0"/>
            </a:endParaRPr>
          </a:p>
          <a:p>
            <a:pPr eaLnBrk="1" hangingPunct="1"/>
            <a:r>
              <a:rPr lang="en-US" altLang="pt-BR" sz="2400" dirty="0" err="1">
                <a:latin typeface="Arial" panose="020B0604020202020204" pitchFamily="34" charset="0"/>
                <a:cs typeface="Arial" panose="020B0604020202020204" pitchFamily="34" charset="0"/>
              </a:rPr>
              <a:t>Oportunidade</a:t>
            </a:r>
            <a:r>
              <a:rPr lang="en-US" altLang="pt-BR" sz="2400" dirty="0">
                <a:latin typeface="Arial" panose="020B0604020202020204" pitchFamily="34" charset="0"/>
                <a:cs typeface="Arial" panose="020B0604020202020204" pitchFamily="34" charset="0"/>
              </a:rPr>
              <a:t> de </a:t>
            </a:r>
            <a:r>
              <a:rPr lang="en-US" altLang="pt-BR" sz="2400" dirty="0" err="1">
                <a:latin typeface="Arial" panose="020B0604020202020204" pitchFamily="34" charset="0"/>
                <a:cs typeface="Arial" panose="020B0604020202020204" pitchFamily="34" charset="0"/>
              </a:rPr>
              <a:t>utilização</a:t>
            </a:r>
            <a:r>
              <a:rPr lang="en-US" altLang="pt-BR" sz="2400" dirty="0">
                <a:latin typeface="Arial" panose="020B0604020202020204" pitchFamily="34" charset="0"/>
                <a:cs typeface="Arial" panose="020B0604020202020204" pitchFamily="34" charset="0"/>
              </a:rPr>
              <a:t> </a:t>
            </a:r>
            <a:r>
              <a:rPr lang="en-US" altLang="pt-BR" sz="2400" dirty="0" err="1">
                <a:latin typeface="Arial" panose="020B0604020202020204" pitchFamily="34" charset="0"/>
                <a:cs typeface="Arial" panose="020B0604020202020204" pitchFamily="34" charset="0"/>
              </a:rPr>
              <a:t>em</a:t>
            </a:r>
            <a:r>
              <a:rPr lang="en-US" altLang="pt-BR" sz="2400" dirty="0">
                <a:latin typeface="Arial" panose="020B0604020202020204" pitchFamily="34" charset="0"/>
                <a:cs typeface="Arial" panose="020B0604020202020204" pitchFamily="34" charset="0"/>
              </a:rPr>
              <a:t>:</a:t>
            </a:r>
          </a:p>
          <a:p>
            <a:pPr lvl="1" eaLnBrk="1" hangingPunct="1"/>
            <a:r>
              <a:rPr lang="en-US" altLang="pt-BR" dirty="0">
                <a:latin typeface="Arial" panose="020B0604020202020204" pitchFamily="34" charset="0"/>
                <a:cs typeface="Arial" panose="020B0604020202020204" pitchFamily="34" charset="0"/>
              </a:rPr>
              <a:t> </a:t>
            </a:r>
            <a:r>
              <a:rPr lang="en-US" altLang="pt-BR" dirty="0" err="1">
                <a:latin typeface="Arial" panose="020B0604020202020204" pitchFamily="34" charset="0"/>
                <a:cs typeface="Arial" panose="020B0604020202020204" pitchFamily="34" charset="0"/>
              </a:rPr>
              <a:t>Entender</a:t>
            </a:r>
            <a:r>
              <a:rPr lang="en-US" altLang="pt-BR" dirty="0">
                <a:latin typeface="Arial" panose="020B0604020202020204" pitchFamily="34" charset="0"/>
                <a:cs typeface="Arial" panose="020B0604020202020204" pitchFamily="34" charset="0"/>
              </a:rPr>
              <a:t> o </a:t>
            </a:r>
            <a:r>
              <a:rPr lang="en-US" altLang="pt-BR" dirty="0" err="1">
                <a:latin typeface="Arial" panose="020B0604020202020204" pitchFamily="34" charset="0"/>
                <a:cs typeface="Arial" panose="020B0604020202020204" pitchFamily="34" charset="0"/>
              </a:rPr>
              <a:t>fenômeno</a:t>
            </a:r>
            <a:r>
              <a:rPr lang="en-US" altLang="pt-BR" dirty="0">
                <a:latin typeface="Arial" panose="020B0604020202020204" pitchFamily="34" charset="0"/>
                <a:cs typeface="Arial" panose="020B0604020202020204" pitchFamily="34" charset="0"/>
              </a:rPr>
              <a:t> </a:t>
            </a:r>
            <a:r>
              <a:rPr lang="en-US" altLang="pt-BR" dirty="0" err="1">
                <a:latin typeface="Arial" panose="020B0604020202020204" pitchFamily="34" charset="0"/>
                <a:cs typeface="Arial" panose="020B0604020202020204" pitchFamily="34" charset="0"/>
              </a:rPr>
              <a:t>biológico</a:t>
            </a:r>
            <a:endParaRPr lang="en-US" altLang="pt-BR" dirty="0">
              <a:latin typeface="Arial" panose="020B0604020202020204" pitchFamily="34" charset="0"/>
              <a:cs typeface="Arial" panose="020B0604020202020204" pitchFamily="34" charset="0"/>
            </a:endParaRPr>
          </a:p>
          <a:p>
            <a:pPr lvl="1" eaLnBrk="1" hangingPunct="1"/>
            <a:r>
              <a:rPr lang="en-US" altLang="pt-BR" dirty="0">
                <a:latin typeface="Arial" panose="020B0604020202020204" pitchFamily="34" charset="0"/>
                <a:cs typeface="Arial" panose="020B0604020202020204" pitchFamily="34" charset="0"/>
              </a:rPr>
              <a:t> </a:t>
            </a:r>
            <a:r>
              <a:rPr lang="en-US" altLang="pt-BR" dirty="0" err="1">
                <a:latin typeface="Arial" panose="020B0604020202020204" pitchFamily="34" charset="0"/>
                <a:cs typeface="Arial" panose="020B0604020202020204" pitchFamily="34" charset="0"/>
              </a:rPr>
              <a:t>Auxiliar</a:t>
            </a:r>
            <a:r>
              <a:rPr lang="en-US" altLang="pt-BR" dirty="0">
                <a:latin typeface="Arial" panose="020B0604020202020204" pitchFamily="34" charset="0"/>
                <a:cs typeface="Arial" panose="020B0604020202020204" pitchFamily="34" charset="0"/>
              </a:rPr>
              <a:t> no </a:t>
            </a:r>
            <a:r>
              <a:rPr lang="en-US" altLang="pt-BR" dirty="0" err="1">
                <a:latin typeface="Arial" panose="020B0604020202020204" pitchFamily="34" charset="0"/>
                <a:cs typeface="Arial" panose="020B0604020202020204" pitchFamily="34" charset="0"/>
              </a:rPr>
              <a:t>diagnóstico</a:t>
            </a:r>
            <a:endParaRPr lang="en-US" altLang="pt-BR" dirty="0">
              <a:latin typeface="Arial" panose="020B0604020202020204" pitchFamily="34" charset="0"/>
              <a:cs typeface="Arial" panose="020B0604020202020204" pitchFamily="34" charset="0"/>
            </a:endParaRPr>
          </a:p>
          <a:p>
            <a:pPr lvl="1" eaLnBrk="1" hangingPunct="1"/>
            <a:r>
              <a:rPr lang="en-US" altLang="pt-BR" dirty="0">
                <a:latin typeface="Arial" panose="020B0604020202020204" pitchFamily="34" charset="0"/>
                <a:cs typeface="Arial" panose="020B0604020202020204" pitchFamily="34" charset="0"/>
              </a:rPr>
              <a:t> </a:t>
            </a:r>
            <a:r>
              <a:rPr lang="en-US" altLang="pt-BR" dirty="0" err="1">
                <a:latin typeface="Arial" panose="020B0604020202020204" pitchFamily="34" charset="0"/>
                <a:cs typeface="Arial" panose="020B0604020202020204" pitchFamily="34" charset="0"/>
              </a:rPr>
              <a:t>Potencial</a:t>
            </a:r>
            <a:r>
              <a:rPr lang="en-US" altLang="pt-BR" dirty="0">
                <a:latin typeface="Arial" panose="020B0604020202020204" pitchFamily="34" charset="0"/>
                <a:cs typeface="Arial" panose="020B0604020202020204" pitchFamily="34" charset="0"/>
              </a:rPr>
              <a:t> </a:t>
            </a:r>
            <a:r>
              <a:rPr lang="en-US" altLang="pt-BR" dirty="0" err="1">
                <a:latin typeface="Arial" panose="020B0604020202020204" pitchFamily="34" charset="0"/>
                <a:cs typeface="Arial" panose="020B0604020202020204" pitchFamily="34" charset="0"/>
              </a:rPr>
              <a:t>alvo</a:t>
            </a:r>
            <a:r>
              <a:rPr lang="en-US" altLang="pt-BR" dirty="0">
                <a:latin typeface="Arial" panose="020B0604020202020204" pitchFamily="34" charset="0"/>
                <a:cs typeface="Arial" panose="020B0604020202020204" pitchFamily="34" charset="0"/>
              </a:rPr>
              <a:t> </a:t>
            </a:r>
            <a:r>
              <a:rPr lang="en-US" altLang="pt-BR" dirty="0" err="1">
                <a:latin typeface="Arial" panose="020B0604020202020204" pitchFamily="34" charset="0"/>
                <a:cs typeface="Arial" panose="020B0604020202020204" pitchFamily="34" charset="0"/>
              </a:rPr>
              <a:t>terapêutico</a:t>
            </a:r>
            <a:endParaRPr lang="en-US" altLang="pt-BR" dirty="0">
              <a:latin typeface="Arial" panose="020B0604020202020204" pitchFamily="34" charset="0"/>
              <a:cs typeface="Arial" panose="020B0604020202020204" pitchFamily="34" charset="0"/>
            </a:endParaRPr>
          </a:p>
          <a:p>
            <a:pPr lvl="1" eaLnBrk="1" hangingPunct="1">
              <a:buFontTx/>
              <a:buNone/>
            </a:pPr>
            <a:endParaRPr lang="en-US" altLang="pt-BR" dirty="0">
              <a:latin typeface="Helvetica" panose="020B0604020202020204" pitchFamily="34" charset="0"/>
            </a:endParaRPr>
          </a:p>
        </p:txBody>
      </p:sp>
      <p:pic>
        <p:nvPicPr>
          <p:cNvPr id="23554" name="Picture 2" descr="env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8450"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4CFD455-E9A5-67B9-794D-7528F4CB5D55}"/>
              </a:ext>
            </a:extLst>
          </p:cNvPr>
          <p:cNvSpPr>
            <a:spLocks noGrp="1" noChangeArrowheads="1"/>
          </p:cNvSpPr>
          <p:nvPr>
            <p:ph type="title" idx="4294967295"/>
          </p:nvPr>
        </p:nvSpPr>
        <p:spPr>
          <a:xfrm>
            <a:off x="3157538" y="476251"/>
            <a:ext cx="7510462" cy="720725"/>
          </a:xfrm>
        </p:spPr>
        <p:txBody>
          <a:bodyPr>
            <a:normAutofit/>
          </a:bodyPr>
          <a:lstStyle/>
          <a:p>
            <a:pPr eaLnBrk="1" hangingPunct="1"/>
            <a:r>
              <a:rPr lang="en-US" altLang="pt-BR" sz="3600" b="1" dirty="0" err="1">
                <a:latin typeface="+mn-lt"/>
              </a:rPr>
              <a:t>Produtos</a:t>
            </a:r>
            <a:r>
              <a:rPr lang="en-US" altLang="pt-BR" sz="3600" b="1" dirty="0">
                <a:latin typeface="+mn-lt"/>
              </a:rPr>
              <a:t> de </a:t>
            </a:r>
            <a:r>
              <a:rPr lang="en-US" altLang="pt-BR" sz="3600" b="1" dirty="0" err="1">
                <a:latin typeface="+mn-lt"/>
              </a:rPr>
              <a:t>Fusão</a:t>
            </a:r>
            <a:r>
              <a:rPr lang="en-US" altLang="pt-BR" sz="3600" b="1" dirty="0">
                <a:latin typeface="+mn-lt"/>
              </a:rPr>
              <a:t> </a:t>
            </a:r>
            <a:r>
              <a:rPr lang="en-US" altLang="pt-BR" sz="3600" b="1" dirty="0" err="1">
                <a:latin typeface="+mn-lt"/>
              </a:rPr>
              <a:t>em</a:t>
            </a:r>
            <a:r>
              <a:rPr lang="en-US" altLang="pt-BR" sz="3600" b="1" dirty="0">
                <a:latin typeface="+mn-lt"/>
              </a:rPr>
              <a:t> Sarcomas</a:t>
            </a:r>
            <a:endParaRPr lang="pt-BR" altLang="pt-BR" sz="3600" b="1" dirty="0">
              <a:latin typeface="+mn-lt"/>
            </a:endParaRPr>
          </a:p>
        </p:txBody>
      </p:sp>
      <p:graphicFrame>
        <p:nvGraphicFramePr>
          <p:cNvPr id="547876" name="Group 36">
            <a:extLst>
              <a:ext uri="{FF2B5EF4-FFF2-40B4-BE49-F238E27FC236}">
                <a16:creationId xmlns:a16="http://schemas.microsoft.com/office/drawing/2014/main" id="{D4FE6D15-38DD-BD5B-8CF7-C9F64994E418}"/>
              </a:ext>
            </a:extLst>
          </p:cNvPr>
          <p:cNvGraphicFramePr>
            <a:graphicFrameLocks noGrp="1"/>
          </p:cNvGraphicFramePr>
          <p:nvPr>
            <p:extLst>
              <p:ext uri="{D42A27DB-BD31-4B8C-83A1-F6EECF244321}">
                <p14:modId xmlns:p14="http://schemas.microsoft.com/office/powerpoint/2010/main" val="3800388056"/>
              </p:ext>
            </p:extLst>
          </p:nvPr>
        </p:nvGraphicFramePr>
        <p:xfrm>
          <a:off x="2063750" y="1605381"/>
          <a:ext cx="8064500" cy="4946677"/>
        </p:xfrm>
        <a:graphic>
          <a:graphicData uri="http://schemas.openxmlformats.org/drawingml/2006/table">
            <a:tbl>
              <a:tblPr/>
              <a:tblGrid>
                <a:gridCol w="4230687">
                  <a:extLst>
                    <a:ext uri="{9D8B030D-6E8A-4147-A177-3AD203B41FA5}">
                      <a16:colId xmlns:a16="http://schemas.microsoft.com/office/drawing/2014/main" val="20000"/>
                    </a:ext>
                  </a:extLst>
                </a:gridCol>
                <a:gridCol w="3833813">
                  <a:extLst>
                    <a:ext uri="{9D8B030D-6E8A-4147-A177-3AD203B41FA5}">
                      <a16:colId xmlns:a16="http://schemas.microsoft.com/office/drawing/2014/main" val="20001"/>
                    </a:ext>
                  </a:extLst>
                </a:gridCol>
              </a:tblGrid>
              <a:tr h="438144">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rPr>
                        <a:t>Tumor</a:t>
                      </a:r>
                      <a:endParaRPr kumimoji="0" lang="pt-BR" altLang="pt-BR" sz="1800" b="1"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err="1">
                          <a:ln>
                            <a:noFill/>
                          </a:ln>
                          <a:solidFill>
                            <a:srgbClr val="FF0000"/>
                          </a:solidFill>
                          <a:effectLst/>
                          <a:latin typeface="Arial" panose="020B0604020202020204" pitchFamily="34" charset="0"/>
                          <a:ea typeface="ＭＳ Ｐゴシック" panose="020B0600070205080204" pitchFamily="34" charset="-128"/>
                        </a:rPr>
                        <a:t>Produtos</a:t>
                      </a:r>
                      <a:r>
                        <a:rPr kumimoji="0" lang="en-US" altLang="pt-BR" sz="1800" b="1"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rPr>
                        <a:t> de </a:t>
                      </a:r>
                      <a:r>
                        <a:rPr kumimoji="0" lang="en-US" altLang="pt-BR" sz="1800" b="1" i="0" u="none" strike="noStrike" cap="none" normalizeH="0" baseline="0" dirty="0" err="1">
                          <a:ln>
                            <a:noFill/>
                          </a:ln>
                          <a:solidFill>
                            <a:srgbClr val="FF0000"/>
                          </a:solidFill>
                          <a:effectLst/>
                          <a:latin typeface="Arial" panose="020B0604020202020204" pitchFamily="34" charset="0"/>
                          <a:ea typeface="ＭＳ Ｐゴシック" panose="020B0600070205080204" pitchFamily="34" charset="-128"/>
                        </a:rPr>
                        <a:t>fusão</a:t>
                      </a:r>
                      <a:endParaRPr kumimoji="0" lang="pt-BR" altLang="pt-BR" sz="1800" b="1"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69493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PNET/Ewing</a:t>
                      </a:r>
                      <a:endPar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EWS-FLI1</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EWS-ERG</a:t>
                      </a:r>
                      <a:endPar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414333">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 cels. Claras</a:t>
                      </a:r>
                      <a:endParaRPr kumimoji="0" lang="pt-BR"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EWS-ATF1</a:t>
                      </a:r>
                      <a:endPar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438144">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DSCRT</a:t>
                      </a:r>
                      <a:endParaRPr kumimoji="0" lang="pt-BR"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EWS-WT1</a:t>
                      </a:r>
                      <a:endPar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69493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Lipo Cels redondas</a:t>
                      </a:r>
                      <a:endParaRPr kumimoji="0" lang="pt-BR"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TLS-CHOP</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EWS-CHOP</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438144">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Rabdiomiosa alveolar</a:t>
                      </a:r>
                      <a:endParaRPr kumimoji="0" lang="pt-BR"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PAX3-FKHR</a:t>
                      </a:r>
                      <a:endPar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69493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 sinovial</a:t>
                      </a:r>
                      <a:endParaRPr kumimoji="0" lang="pt-BR"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SYT-SSX1</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en-US"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SYT-SSX2</a:t>
                      </a:r>
                      <a:endPar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438144">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pt-BR"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 Alveolar de PM</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TFE3-ASPL</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69493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pt-BR"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Liposa Mixóide</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pt-BR" altLang="pt-BR"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TLS-CHOP</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r>
                        <a:rPr kumimoji="0" lang="pt-BR" altLang="pt-BR"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EWS-CHOP</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ítulo 1">
            <a:extLst>
              <a:ext uri="{FF2B5EF4-FFF2-40B4-BE49-F238E27FC236}">
                <a16:creationId xmlns:a16="http://schemas.microsoft.com/office/drawing/2014/main" id="{C7EA4EB1-B5A2-1967-F80D-88DDD26ECA99}"/>
              </a:ext>
            </a:extLst>
          </p:cNvPr>
          <p:cNvSpPr>
            <a:spLocks noGrp="1" noChangeArrowheads="1"/>
          </p:cNvSpPr>
          <p:nvPr>
            <p:ph type="title"/>
          </p:nvPr>
        </p:nvSpPr>
        <p:spPr/>
        <p:txBody>
          <a:bodyPr>
            <a:normAutofit/>
          </a:bodyPr>
          <a:lstStyle/>
          <a:p>
            <a:pPr eaLnBrk="1" hangingPunct="1"/>
            <a:r>
              <a:rPr lang="pt-BR" altLang="pt-BR" sz="3600" b="1" dirty="0">
                <a:latin typeface="+mn-lt"/>
              </a:rPr>
              <a:t>LINFOMAS</a:t>
            </a:r>
          </a:p>
        </p:txBody>
      </p:sp>
      <p:sp>
        <p:nvSpPr>
          <p:cNvPr id="69635" name="Rectangle 4">
            <a:extLst>
              <a:ext uri="{FF2B5EF4-FFF2-40B4-BE49-F238E27FC236}">
                <a16:creationId xmlns:a16="http://schemas.microsoft.com/office/drawing/2014/main" id="{024D8137-0467-AE4D-4DC4-C700E74142B1}"/>
              </a:ext>
            </a:extLst>
          </p:cNvPr>
          <p:cNvSpPr>
            <a:spLocks noGrp="1" noChangeArrowheads="1"/>
          </p:cNvSpPr>
          <p:nvPr>
            <p:ph type="body" idx="1"/>
          </p:nvPr>
        </p:nvSpPr>
        <p:spPr/>
        <p:txBody>
          <a:bodyPr/>
          <a:lstStyle/>
          <a:p>
            <a:pPr eaLnBrk="1" hangingPunct="1"/>
            <a:endParaRPr lang="pt-BR" altLang="pt-BR"/>
          </a:p>
        </p:txBody>
      </p:sp>
      <p:pic>
        <p:nvPicPr>
          <p:cNvPr id="69636" name="Picture 3" descr="Slide2">
            <a:extLst>
              <a:ext uri="{FF2B5EF4-FFF2-40B4-BE49-F238E27FC236}">
                <a16:creationId xmlns:a16="http://schemas.microsoft.com/office/drawing/2014/main" id="{097604CE-21D6-2EEC-2468-AB9541B00D0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3601" t="4802" r="48358" b="15112"/>
          <a:stretch>
            <a:fillRect/>
          </a:stretch>
        </p:blipFill>
        <p:spPr>
          <a:xfrm>
            <a:off x="3975894" y="1027906"/>
            <a:ext cx="4240212" cy="5300663"/>
          </a:xfrm>
        </p:spPr>
      </p:pic>
      <p:pic>
        <p:nvPicPr>
          <p:cNvPr id="24578"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6045" y="28855"/>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ítulo 1">
            <a:extLst>
              <a:ext uri="{FF2B5EF4-FFF2-40B4-BE49-F238E27FC236}">
                <a16:creationId xmlns:a16="http://schemas.microsoft.com/office/drawing/2014/main" id="{5E0CBE81-5092-13B1-C9C9-BFD97132A6EB}"/>
              </a:ext>
            </a:extLst>
          </p:cNvPr>
          <p:cNvSpPr>
            <a:spLocks noGrp="1" noChangeArrowheads="1"/>
          </p:cNvSpPr>
          <p:nvPr>
            <p:ph type="title" idx="4294967295"/>
          </p:nvPr>
        </p:nvSpPr>
        <p:spPr>
          <a:xfrm>
            <a:off x="2743200" y="333376"/>
            <a:ext cx="7924800" cy="792163"/>
          </a:xfrm>
        </p:spPr>
        <p:txBody>
          <a:bodyPr>
            <a:normAutofit/>
          </a:bodyPr>
          <a:lstStyle/>
          <a:p>
            <a:pPr eaLnBrk="1" hangingPunct="1"/>
            <a:r>
              <a:rPr lang="pt-BR" altLang="pt-BR" sz="3600" b="1" dirty="0">
                <a:latin typeface="+mn-lt"/>
              </a:rPr>
              <a:t>Linfomas B</a:t>
            </a:r>
          </a:p>
        </p:txBody>
      </p:sp>
      <p:graphicFrame>
        <p:nvGraphicFramePr>
          <p:cNvPr id="126979" name="Group 3">
            <a:extLst>
              <a:ext uri="{FF2B5EF4-FFF2-40B4-BE49-F238E27FC236}">
                <a16:creationId xmlns:a16="http://schemas.microsoft.com/office/drawing/2014/main" id="{87E516ED-1909-108E-7237-BF2100B7C312}"/>
              </a:ext>
            </a:extLst>
          </p:cNvPr>
          <p:cNvGraphicFramePr>
            <a:graphicFrameLocks noGrp="1"/>
          </p:cNvGraphicFramePr>
          <p:nvPr>
            <p:ph idx="4294967295"/>
          </p:nvPr>
        </p:nvGraphicFramePr>
        <p:xfrm>
          <a:off x="2940050" y="1312864"/>
          <a:ext cx="7727950" cy="5545141"/>
        </p:xfrm>
        <a:graphic>
          <a:graphicData uri="http://schemas.openxmlformats.org/drawingml/2006/table">
            <a:tbl>
              <a:tblPr/>
              <a:tblGrid>
                <a:gridCol w="2576513">
                  <a:extLst>
                    <a:ext uri="{9D8B030D-6E8A-4147-A177-3AD203B41FA5}">
                      <a16:colId xmlns:a16="http://schemas.microsoft.com/office/drawing/2014/main" val="20000"/>
                    </a:ext>
                  </a:extLst>
                </a:gridCol>
                <a:gridCol w="2574925">
                  <a:extLst>
                    <a:ext uri="{9D8B030D-6E8A-4147-A177-3AD203B41FA5}">
                      <a16:colId xmlns:a16="http://schemas.microsoft.com/office/drawing/2014/main" val="20001"/>
                    </a:ext>
                  </a:extLst>
                </a:gridCol>
                <a:gridCol w="2576512">
                  <a:extLst>
                    <a:ext uri="{9D8B030D-6E8A-4147-A177-3AD203B41FA5}">
                      <a16:colId xmlns:a16="http://schemas.microsoft.com/office/drawing/2014/main" val="20002"/>
                    </a:ext>
                  </a:extLst>
                </a:gridCol>
              </a:tblGrid>
              <a:tr h="487363">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400" b="1"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Tumor</a:t>
                      </a:r>
                      <a:endParaRPr kumimoji="0" lang="pt-BR" altLang="pt-BR" sz="1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400" b="1"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Alterações Cromossômicas</a:t>
                      </a:r>
                      <a:endParaRPr kumimoji="0" lang="pt-BR" altLang="pt-BR" sz="1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400" b="1"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Genes envolvidos</a:t>
                      </a:r>
                      <a:endParaRPr kumimoji="0" lang="pt-BR" altLang="pt-BR" sz="1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27038">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Linfoma folicular</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t(14;18) (q32;q21)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t(2;18) (p12;q21)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IGH-BCL2</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a:t>
                      </a:r>
                      <a:r>
                        <a:rPr kumimoji="0" lang="pt-BR" altLang="pt-BR" sz="12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-BCL2</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7147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27038">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Linfoma de células do manto</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t(11;14) (q13;32)</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deleção 11q22-23</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IGH-BCL1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ATM</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37147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639763">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Linfoma de células da zona marginal</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t(11;18) (q21;q21)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t(14;18) (q32;q21)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t(3;14) (p14.1;q32)</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API2-MALT1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IGH-MALT1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IGH-FOXP1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7147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39763">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Linfoma linfocítico/leucemia linfocítica crônica</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Deleções de 13q14, 11q22-23, 17p13, 6q21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Trissomia 12</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desconhecidos</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37147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27038">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Linfoma difuso de grandes células B</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t(14;18) (q32;q21)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rearranjos de 3q27</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IGH-BCL2</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BCL6</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37147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639763">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Linfoma de Burkitt</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t(8;14) (q24;q32)</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t(8;22) (q24;q11)</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t(2;8) (p12;q24)</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IGH-CMYC</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a:t>
                      </a:r>
                      <a:r>
                        <a:rPr kumimoji="0" lang="pt-BR" altLang="pt-BR" sz="12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kumimoji="0" lang="en-US"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-CMYC</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IG</a:t>
                      </a:r>
                      <a:r>
                        <a:rPr kumimoji="0" lang="pt-BR"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sym typeface="Symbol" panose="05050102010706020507" pitchFamily="18" charset="2"/>
                        </a:rPr>
                        <a:t></a:t>
                      </a:r>
                      <a:r>
                        <a:rPr kumimoji="0" lang="en-US" altLang="pt-BR" sz="12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-CMYC</a:t>
                      </a:r>
                      <a:endParaRPr kumimoji="0" lang="pt-BR" altLang="pt-BR" sz="12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ProbeImage_32_191015_1">
            <a:extLst>
              <a:ext uri="{FF2B5EF4-FFF2-40B4-BE49-F238E27FC236}">
                <a16:creationId xmlns:a16="http://schemas.microsoft.com/office/drawing/2014/main" id="{868A5A81-0EEE-4D58-7FC9-AA7CE6D89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2349501"/>
            <a:ext cx="42100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ProbeImage_32_191015_2">
            <a:extLst>
              <a:ext uri="{FF2B5EF4-FFF2-40B4-BE49-F238E27FC236}">
                <a16:creationId xmlns:a16="http://schemas.microsoft.com/office/drawing/2014/main" id="{ACB2F133-1DCD-3D36-EE3F-54D2B6B2B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3500438"/>
            <a:ext cx="42814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4">
            <a:extLst>
              <a:ext uri="{FF2B5EF4-FFF2-40B4-BE49-F238E27FC236}">
                <a16:creationId xmlns:a16="http://schemas.microsoft.com/office/drawing/2014/main" id="{EBAEBD71-4AB4-A7BF-FDC8-A9695ACFD829}"/>
              </a:ext>
            </a:extLst>
          </p:cNvPr>
          <p:cNvSpPr>
            <a:spLocks noGrp="1" noChangeArrowheads="1"/>
          </p:cNvSpPr>
          <p:nvPr>
            <p:ph type="title" idx="4294967295"/>
          </p:nvPr>
        </p:nvSpPr>
        <p:spPr>
          <a:xfrm>
            <a:off x="1780675" y="515939"/>
            <a:ext cx="8777790" cy="1112837"/>
          </a:xfrm>
          <a:noFill/>
        </p:spPr>
        <p:txBody>
          <a:bodyPr>
            <a:noAutofit/>
          </a:bodyPr>
          <a:lstStyle/>
          <a:p>
            <a:pPr eaLnBrk="1" hangingPunct="1"/>
            <a:r>
              <a:rPr lang="pt-BR" altLang="pt-BR" sz="3600" b="1" dirty="0">
                <a:latin typeface="+mn-lt"/>
              </a:rPr>
              <a:t>Linfoma do </a:t>
            </a:r>
            <a:r>
              <a:rPr lang="pt-BR" altLang="pt-BR" sz="3600" b="1" dirty="0" err="1">
                <a:latin typeface="+mn-lt"/>
              </a:rPr>
              <a:t>Manto:Translocação</a:t>
            </a:r>
            <a:r>
              <a:rPr lang="pt-BR" altLang="pt-BR" sz="3600" b="1" dirty="0">
                <a:latin typeface="+mn-lt"/>
              </a:rPr>
              <a:t> t(11/14) </a:t>
            </a:r>
          </a:p>
        </p:txBody>
      </p:sp>
      <p:sp>
        <p:nvSpPr>
          <p:cNvPr id="71685" name="Text Box 5">
            <a:extLst>
              <a:ext uri="{FF2B5EF4-FFF2-40B4-BE49-F238E27FC236}">
                <a16:creationId xmlns:a16="http://schemas.microsoft.com/office/drawing/2014/main" id="{C4F826C9-2279-4383-D4BB-DF11F584C596}"/>
              </a:ext>
            </a:extLst>
          </p:cNvPr>
          <p:cNvSpPr txBox="1">
            <a:spLocks noChangeArrowheads="1"/>
          </p:cNvSpPr>
          <p:nvPr/>
        </p:nvSpPr>
        <p:spPr bwMode="auto">
          <a:xfrm rot="10800000" flipV="1">
            <a:off x="3432175" y="5049839"/>
            <a:ext cx="186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pt-BR" altLang="pt-BR" sz="2000" b="1">
                <a:ea typeface="ＭＳ Ｐゴシック" panose="020B0600070205080204" pitchFamily="34" charset="-128"/>
              </a:rPr>
              <a:t>Célula normal</a:t>
            </a:r>
            <a:endParaRPr lang="en-US" altLang="pt-BR" sz="2000" b="1">
              <a:ea typeface="ＭＳ Ｐゴシック" panose="020B0600070205080204" pitchFamily="34" charset="-128"/>
            </a:endParaRPr>
          </a:p>
        </p:txBody>
      </p:sp>
      <p:sp>
        <p:nvSpPr>
          <p:cNvPr id="71686" name="Text Box 6">
            <a:extLst>
              <a:ext uri="{FF2B5EF4-FFF2-40B4-BE49-F238E27FC236}">
                <a16:creationId xmlns:a16="http://schemas.microsoft.com/office/drawing/2014/main" id="{4CFDB231-441A-72D9-912C-CF2F8A1B740E}"/>
              </a:ext>
            </a:extLst>
          </p:cNvPr>
          <p:cNvSpPr txBox="1">
            <a:spLocks noChangeArrowheads="1"/>
          </p:cNvSpPr>
          <p:nvPr/>
        </p:nvSpPr>
        <p:spPr bwMode="auto">
          <a:xfrm>
            <a:off x="7967663" y="5876926"/>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pt-BR" altLang="pt-BR" sz="2000" b="1">
                <a:ea typeface="ＭＳ Ｐゴシック" panose="020B0600070205080204" pitchFamily="34" charset="-128"/>
              </a:rPr>
              <a:t>t (11;14)</a:t>
            </a:r>
            <a:endParaRPr lang="en-US" altLang="pt-BR" sz="2000" b="1">
              <a:ea typeface="ＭＳ Ｐゴシック" panose="020B0600070205080204" pitchFamily="34" charset="-128"/>
            </a:endParaRPr>
          </a:p>
        </p:txBody>
      </p:sp>
      <p:pic>
        <p:nvPicPr>
          <p:cNvPr id="25602" name="Picture 2" descr="env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9834" y="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a:bodyPr>
          <a:lstStyle/>
          <a:p>
            <a:r>
              <a:rPr lang="en-US" sz="3600" b="1" dirty="0">
                <a:latin typeface="+mn-lt"/>
              </a:rPr>
              <a:t>Chromogenic </a:t>
            </a:r>
            <a:r>
              <a:rPr lang="en-US" sz="3600" b="1" i="1" dirty="0">
                <a:latin typeface="+mn-lt"/>
              </a:rPr>
              <a:t>in situ</a:t>
            </a:r>
            <a:r>
              <a:rPr lang="en-US" sz="3600" b="1" dirty="0">
                <a:latin typeface="+mn-lt"/>
              </a:rPr>
              <a:t> Hybridization (CISH)</a:t>
            </a:r>
            <a:endParaRPr lang="pt-BR" sz="3600" b="1" dirty="0">
              <a:latin typeface="+mn-lt"/>
            </a:endParaRPr>
          </a:p>
        </p:txBody>
      </p:sp>
      <p:pic>
        <p:nvPicPr>
          <p:cNvPr id="78851" name="Picture 2" descr="illu zytodot Kopie"/>
          <p:cNvPicPr>
            <a:picLocks noGrp="1" noChangeAspect="1" noChangeArrowheads="1"/>
          </p:cNvPicPr>
          <p:nvPr>
            <p:ph type="body" idx="1"/>
          </p:nvPr>
        </p:nvPicPr>
        <p:blipFill>
          <a:blip r:embed="rId2" cstate="print"/>
          <a:srcRect/>
          <a:stretch>
            <a:fillRect/>
          </a:stretch>
        </p:blipFill>
        <p:spPr>
          <a:xfrm>
            <a:off x="4992689" y="1374775"/>
            <a:ext cx="2949575" cy="3900488"/>
          </a:xfrm>
          <a:noFill/>
          <a:ln/>
        </p:spPr>
      </p:pic>
      <p:pic>
        <p:nvPicPr>
          <p:cNvPr id="27650"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9074"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6951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llu zytodot Kopie"/>
          <p:cNvPicPr>
            <a:picLocks noChangeAspect="1" noChangeArrowheads="1"/>
          </p:cNvPicPr>
          <p:nvPr/>
        </p:nvPicPr>
        <p:blipFill>
          <a:blip r:embed="rId2" cstate="print"/>
          <a:srcRect/>
          <a:stretch>
            <a:fillRect/>
          </a:stretch>
        </p:blipFill>
        <p:spPr bwMode="auto">
          <a:xfrm>
            <a:off x="7319963" y="1268413"/>
            <a:ext cx="3143250" cy="3929062"/>
          </a:xfrm>
          <a:prstGeom prst="rect">
            <a:avLst/>
          </a:prstGeom>
          <a:noFill/>
          <a:ln w="9525">
            <a:noFill/>
            <a:miter lim="800000"/>
            <a:headEnd/>
            <a:tailEnd/>
          </a:ln>
        </p:spPr>
      </p:pic>
      <p:sp>
        <p:nvSpPr>
          <p:cNvPr id="79875" name="Text Box 3"/>
          <p:cNvSpPr txBox="1">
            <a:spLocks noChangeArrowheads="1"/>
          </p:cNvSpPr>
          <p:nvPr/>
        </p:nvSpPr>
        <p:spPr bwMode="auto">
          <a:xfrm>
            <a:off x="1235242" y="188913"/>
            <a:ext cx="8566483" cy="646331"/>
          </a:xfrm>
          <a:prstGeom prst="rect">
            <a:avLst/>
          </a:prstGeom>
          <a:noFill/>
          <a:ln w="9525">
            <a:noFill/>
            <a:miter lim="800000"/>
            <a:headEnd/>
            <a:tailEnd/>
          </a:ln>
        </p:spPr>
        <p:txBody>
          <a:bodyPr wrap="square">
            <a:spAutoFit/>
          </a:bodyPr>
          <a:lstStyle/>
          <a:p>
            <a:pPr eaLnBrk="1" hangingPunct="1"/>
            <a:r>
              <a:rPr lang="en-US" sz="3200" dirty="0">
                <a:cs typeface="Arial" charset="0"/>
              </a:rPr>
              <a:t>      </a:t>
            </a:r>
            <a:r>
              <a:rPr lang="en-US" sz="3600" b="1" dirty="0">
                <a:cs typeface="Arial" charset="0"/>
              </a:rPr>
              <a:t>Chromogenic </a:t>
            </a:r>
            <a:r>
              <a:rPr lang="en-US" sz="3600" b="1" i="1" dirty="0">
                <a:cs typeface="Arial" charset="0"/>
              </a:rPr>
              <a:t>in situ</a:t>
            </a:r>
            <a:r>
              <a:rPr lang="en-US" sz="3600" b="1" dirty="0">
                <a:cs typeface="Arial" charset="0"/>
              </a:rPr>
              <a:t> Hybridization (CISH)</a:t>
            </a:r>
            <a:endParaRPr lang="en-US" sz="3600" b="1" dirty="0">
              <a:solidFill>
                <a:srgbClr val="F26722"/>
              </a:solidFill>
              <a:cs typeface="Arial" charset="0"/>
            </a:endParaRPr>
          </a:p>
        </p:txBody>
      </p:sp>
      <p:sp>
        <p:nvSpPr>
          <p:cNvPr id="79876" name="Text Box 5"/>
          <p:cNvSpPr txBox="1">
            <a:spLocks noChangeArrowheads="1"/>
          </p:cNvSpPr>
          <p:nvPr/>
        </p:nvSpPr>
        <p:spPr bwMode="auto">
          <a:xfrm>
            <a:off x="1919289" y="1125539"/>
            <a:ext cx="5616575" cy="3749675"/>
          </a:xfrm>
          <a:prstGeom prst="rect">
            <a:avLst/>
          </a:prstGeom>
          <a:noFill/>
          <a:ln w="9525">
            <a:noFill/>
            <a:miter lim="800000"/>
            <a:headEnd/>
            <a:tailEnd/>
          </a:ln>
        </p:spPr>
        <p:txBody>
          <a:bodyPr>
            <a:spAutoFit/>
          </a:bodyPr>
          <a:lstStyle/>
          <a:p>
            <a:pPr marL="1160463" indent="-1160463">
              <a:tabLst>
                <a:tab pos="2420938" algn="l"/>
              </a:tabLst>
            </a:pPr>
            <a:r>
              <a:rPr lang="en-US" sz="2000" dirty="0" err="1">
                <a:solidFill>
                  <a:srgbClr val="FF0000"/>
                </a:solidFill>
                <a:latin typeface="Arial" panose="020B0604020202020204" pitchFamily="34" charset="0"/>
                <a:cs typeface="Arial" panose="020B0604020202020204" pitchFamily="34" charset="0"/>
              </a:rPr>
              <a:t>Sondas</a:t>
            </a:r>
            <a:r>
              <a:rPr lang="en-US" sz="2000" dirty="0">
                <a:solidFill>
                  <a:srgbClr val="F26722"/>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Polinucleotides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produzidos</a:t>
            </a:r>
            <a:r>
              <a:rPr lang="en-US" sz="2000" dirty="0">
                <a:latin typeface="Arial" panose="020B0604020202020204" pitchFamily="34" charset="0"/>
                <a:cs typeface="Arial" panose="020B0604020202020204" pitchFamily="34" charset="0"/>
              </a:rPr>
              <a:t> pela </a:t>
            </a:r>
            <a:r>
              <a:rPr lang="en-US" sz="2000" dirty="0" err="1">
                <a:latin typeface="Arial" panose="020B0604020202020204" pitchFamily="34" charset="0"/>
                <a:cs typeface="Arial" panose="020B0604020202020204" pitchFamily="34" charset="0"/>
              </a:rPr>
              <a:t>clonagem</a:t>
            </a:r>
            <a:r>
              <a:rPr lang="en-US" sz="2000" dirty="0">
                <a:latin typeface="Arial" panose="020B0604020202020204" pitchFamily="34" charset="0"/>
                <a:cs typeface="Arial" panose="020B0604020202020204" pitchFamily="34" charset="0"/>
              </a:rPr>
              <a:t> e </a:t>
            </a:r>
            <a:r>
              <a:rPr lang="en-US" sz="2000" dirty="0" err="1">
                <a:latin typeface="Arial" panose="020B0604020202020204" pitchFamily="34" charset="0"/>
                <a:cs typeface="Arial" panose="020B0604020202020204" pitchFamily="34" charset="0"/>
              </a:rPr>
              <a:t>isolamento</a:t>
            </a:r>
            <a:r>
              <a:rPr lang="en-US" sz="2000" dirty="0">
                <a:latin typeface="Arial" panose="020B0604020202020204" pitchFamily="34" charset="0"/>
                <a:cs typeface="Arial" panose="020B0604020202020204" pitchFamily="34" charset="0"/>
              </a:rPr>
              <a:t> de DNA</a:t>
            </a:r>
          </a:p>
          <a:p>
            <a:pPr marL="1160463" indent="-1160463">
              <a:tabLst>
                <a:tab pos="2420938" algn="l"/>
              </a:tabLst>
            </a:pPr>
            <a:endParaRPr lang="en-US" sz="2000" dirty="0">
              <a:latin typeface="Arial" panose="020B0604020202020204" pitchFamily="34" charset="0"/>
              <a:cs typeface="Arial" panose="020B0604020202020204" pitchFamily="34" charset="0"/>
            </a:endParaRPr>
          </a:p>
          <a:p>
            <a:pPr marL="1160463" indent="-1160463">
              <a:tabLst>
                <a:tab pos="2420938" algn="l"/>
              </a:tabLst>
            </a:pPr>
            <a:r>
              <a:rPr lang="en-US" sz="2000" dirty="0">
                <a:solidFill>
                  <a:srgbClr val="F26722"/>
                </a:solidFill>
                <a:latin typeface="Arial" panose="020B0604020202020204" pitchFamily="34" charset="0"/>
                <a:cs typeface="Arial" panose="020B0604020202020204" pitchFamily="34" charset="0"/>
              </a:rPr>
              <a:t>Alvo:	</a:t>
            </a:r>
            <a:r>
              <a:rPr lang="en-US" sz="2000" dirty="0">
                <a:latin typeface="Arial" panose="020B0604020202020204" pitchFamily="34" charset="0"/>
                <a:cs typeface="Arial" panose="020B0604020202020204" pitchFamily="34" charset="0"/>
              </a:rPr>
              <a:t>DNA</a:t>
            </a:r>
          </a:p>
          <a:p>
            <a:pPr marL="1160463" indent="-1160463">
              <a:tabLst>
                <a:tab pos="2420938" algn="l"/>
              </a:tabLst>
            </a:pPr>
            <a:endParaRPr lang="en-US" sz="2000" dirty="0">
              <a:latin typeface="Arial" panose="020B0604020202020204" pitchFamily="34" charset="0"/>
              <a:cs typeface="Arial" panose="020B0604020202020204" pitchFamily="34" charset="0"/>
            </a:endParaRPr>
          </a:p>
          <a:p>
            <a:pPr marL="1160463" indent="-1160463">
              <a:tabLst>
                <a:tab pos="2420938" algn="l"/>
              </a:tabLst>
            </a:pPr>
            <a:r>
              <a:rPr lang="en-US" sz="2000" dirty="0" err="1">
                <a:solidFill>
                  <a:srgbClr val="F26722"/>
                </a:solidFill>
                <a:latin typeface="Arial" panose="020B0604020202020204" pitchFamily="34" charset="0"/>
                <a:cs typeface="Arial" panose="020B0604020202020204" pitchFamily="34" charset="0"/>
              </a:rPr>
              <a:t>Detecção</a:t>
            </a:r>
            <a:r>
              <a:rPr lang="en-US" sz="2000" dirty="0">
                <a:solidFill>
                  <a:srgbClr val="F26722"/>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Detecção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indireta</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Hapteno</a:t>
            </a:r>
            <a:r>
              <a:rPr lang="en-US" sz="2000" dirty="0">
                <a:latin typeface="Arial" panose="020B0604020202020204" pitchFamily="34" charset="0"/>
                <a:cs typeface="Arial" panose="020B0604020202020204" pitchFamily="34" charset="0"/>
              </a:rPr>
              <a:t>:	Digoxigenin </a:t>
            </a:r>
            <a:r>
              <a:rPr lang="en-US" sz="2000" dirty="0" err="1">
                <a:latin typeface="Arial" panose="020B0604020202020204" pitchFamily="34" charset="0"/>
                <a:cs typeface="Arial" panose="020B0604020202020204" pitchFamily="34" charset="0"/>
              </a:rPr>
              <a:t>ou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Biotina</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Anticorpos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marcado</a:t>
            </a:r>
            <a:r>
              <a:rPr lang="en-US" sz="2000" dirty="0">
                <a:latin typeface="Arial" panose="020B0604020202020204" pitchFamily="34" charset="0"/>
                <a:cs typeface="Arial" panose="020B0604020202020204" pitchFamily="34" charset="0"/>
              </a:rPr>
              <a:t>) </a:t>
            </a:r>
          </a:p>
          <a:p>
            <a:pPr marL="1160463" indent="-1160463">
              <a:tabLst>
                <a:tab pos="2420938" algn="l"/>
              </a:tabLst>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Camundongo</a:t>
            </a:r>
            <a:r>
              <a:rPr lang="en-US" sz="2000" dirty="0">
                <a:latin typeface="Arial" panose="020B0604020202020204" pitchFamily="34" charset="0"/>
                <a:cs typeface="Arial" panose="020B0604020202020204" pitchFamily="34" charset="0"/>
              </a:rPr>
              <a:t> -anti-Dig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Cabra-anti-camundongo-	HRP-Polymer</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Sub</a:t>
            </a:r>
            <a:r>
              <a:rPr lang="en-US" sz="2000" dirty="0" err="1">
                <a:latin typeface="Arial" panose="020B0604020202020204" pitchFamily="34" charset="0"/>
                <a:cs typeface="Arial" panose="020B0604020202020204" pitchFamily="34" charset="0"/>
              </a:rPr>
              <a:t>strato</a:t>
            </a:r>
            <a:r>
              <a:rPr lang="en-US" sz="2000" dirty="0">
                <a:latin typeface="Arial" panose="020B0604020202020204" pitchFamily="34" charset="0"/>
                <a:cs typeface="Arial" panose="020B0604020202020204" pitchFamily="34" charset="0"/>
              </a:rPr>
              <a:t>: 	DAB</a:t>
            </a:r>
            <a:endParaRPr lang="de-DE" sz="2000" dirty="0">
              <a:latin typeface="Arial" panose="020B0604020202020204" pitchFamily="34" charset="0"/>
              <a:cs typeface="Arial" panose="020B0604020202020204" pitchFamily="34" charset="0"/>
            </a:endParaRPr>
          </a:p>
        </p:txBody>
      </p:sp>
      <p:cxnSp>
        <p:nvCxnSpPr>
          <p:cNvPr id="7" name="Conector reto 6"/>
          <p:cNvCxnSpPr/>
          <p:nvPr/>
        </p:nvCxnSpPr>
        <p:spPr>
          <a:xfrm>
            <a:off x="1524000" y="762000"/>
            <a:ext cx="9144000" cy="1588"/>
          </a:xfrm>
          <a:prstGeom prst="line">
            <a:avLst/>
          </a:prstGeom>
          <a:ln w="50800" cap="rnd">
            <a:solidFill>
              <a:srgbClr val="FFFFFF"/>
            </a:solidFill>
            <a:miter lim="800000"/>
            <a:tailEnd type="none"/>
          </a:ln>
          <a:effectLst>
            <a:outerShdw blurRad="50800" dist="38100" dir="342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564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latin typeface="+mn-lt"/>
              </a:rPr>
              <a:t>SISH</a:t>
            </a:r>
          </a:p>
        </p:txBody>
      </p:sp>
      <p:pic>
        <p:nvPicPr>
          <p:cNvPr id="3" name="Imagem 2"/>
          <p:cNvPicPr>
            <a:picLocks noChangeAspect="1"/>
          </p:cNvPicPr>
          <p:nvPr/>
        </p:nvPicPr>
        <p:blipFill>
          <a:blip r:embed="rId2"/>
          <a:stretch>
            <a:fillRect/>
          </a:stretch>
        </p:blipFill>
        <p:spPr>
          <a:xfrm>
            <a:off x="838200" y="2144566"/>
            <a:ext cx="4572638" cy="3429479"/>
          </a:xfrm>
          <a:prstGeom prst="rect">
            <a:avLst/>
          </a:prstGeom>
        </p:spPr>
      </p:pic>
      <p:pic>
        <p:nvPicPr>
          <p:cNvPr id="4" name="Imagem 3"/>
          <p:cNvPicPr>
            <a:picLocks noChangeAspect="1"/>
          </p:cNvPicPr>
          <p:nvPr/>
        </p:nvPicPr>
        <p:blipFill>
          <a:blip r:embed="rId3"/>
          <a:stretch>
            <a:fillRect/>
          </a:stretch>
        </p:blipFill>
        <p:spPr>
          <a:xfrm>
            <a:off x="6096000" y="491658"/>
            <a:ext cx="5715000" cy="4619625"/>
          </a:xfrm>
          <a:prstGeom prst="rect">
            <a:avLst/>
          </a:prstGeom>
        </p:spPr>
      </p:pic>
    </p:spTree>
    <p:extLst>
      <p:ext uri="{BB962C8B-B14F-4D97-AF65-F5344CB8AC3E}">
        <p14:creationId xmlns:p14="http://schemas.microsoft.com/office/powerpoint/2010/main" val="894447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394" name="Picture 2" descr="dsDNA"/>
          <p:cNvPicPr>
            <a:picLocks noChangeAspect="1" noChangeArrowheads="1"/>
          </p:cNvPicPr>
          <p:nvPr/>
        </p:nvPicPr>
        <p:blipFill>
          <a:blip r:embed="rId2" cstate="print"/>
          <a:srcRect t="22739" r="572"/>
          <a:stretch>
            <a:fillRect/>
          </a:stretch>
        </p:blipFill>
        <p:spPr bwMode="auto">
          <a:xfrm>
            <a:off x="2844801" y="2982913"/>
            <a:ext cx="3586163" cy="3484562"/>
          </a:xfrm>
          <a:prstGeom prst="rect">
            <a:avLst/>
          </a:prstGeom>
          <a:noFill/>
          <a:ln w="9525">
            <a:noFill/>
            <a:miter lim="800000"/>
            <a:headEnd/>
            <a:tailEnd/>
          </a:ln>
        </p:spPr>
      </p:pic>
      <p:sp>
        <p:nvSpPr>
          <p:cNvPr id="80899" name="Text Box 3"/>
          <p:cNvSpPr txBox="1">
            <a:spLocks noChangeArrowheads="1"/>
          </p:cNvSpPr>
          <p:nvPr/>
        </p:nvSpPr>
        <p:spPr bwMode="auto">
          <a:xfrm>
            <a:off x="1524000" y="404813"/>
            <a:ext cx="7994650" cy="646331"/>
          </a:xfrm>
          <a:prstGeom prst="rect">
            <a:avLst/>
          </a:prstGeom>
          <a:noFill/>
          <a:ln w="9525">
            <a:noFill/>
            <a:miter lim="800000"/>
            <a:headEnd/>
            <a:tailEnd/>
          </a:ln>
        </p:spPr>
        <p:txBody>
          <a:bodyPr>
            <a:spAutoFit/>
          </a:bodyPr>
          <a:lstStyle/>
          <a:p>
            <a:pPr eaLnBrk="1" hangingPunct="1"/>
            <a:r>
              <a:rPr lang="de-DE" sz="3600" b="1" dirty="0">
                <a:cs typeface="Arial" charset="0"/>
              </a:rPr>
              <a:t>Descrição do método (CISH)</a:t>
            </a:r>
          </a:p>
        </p:txBody>
      </p:sp>
      <p:pic>
        <p:nvPicPr>
          <p:cNvPr id="1211396" name="Picture 4" descr="illu dna rot gelbe kugel"/>
          <p:cNvPicPr>
            <a:picLocks noChangeAspect="1" noChangeArrowheads="1"/>
          </p:cNvPicPr>
          <p:nvPr/>
        </p:nvPicPr>
        <p:blipFill>
          <a:blip r:embed="rId3" cstate="print"/>
          <a:srcRect t="68277"/>
          <a:stretch>
            <a:fillRect/>
          </a:stretch>
        </p:blipFill>
        <p:spPr bwMode="auto">
          <a:xfrm>
            <a:off x="2743200" y="3541713"/>
            <a:ext cx="3602038" cy="1428750"/>
          </a:xfrm>
          <a:prstGeom prst="rect">
            <a:avLst/>
          </a:prstGeom>
          <a:noFill/>
          <a:ln w="9525">
            <a:noFill/>
            <a:miter lim="800000"/>
            <a:headEnd/>
            <a:tailEnd/>
          </a:ln>
        </p:spPr>
      </p:pic>
      <p:grpSp>
        <p:nvGrpSpPr>
          <p:cNvPr id="2" name="Group 5"/>
          <p:cNvGrpSpPr>
            <a:grpSpLocks/>
          </p:cNvGrpSpPr>
          <p:nvPr/>
        </p:nvGrpSpPr>
        <p:grpSpPr bwMode="auto">
          <a:xfrm>
            <a:off x="2844800" y="4841875"/>
            <a:ext cx="3602038" cy="1625600"/>
            <a:chOff x="511" y="3050"/>
            <a:chExt cx="2269" cy="1024"/>
          </a:xfrm>
        </p:grpSpPr>
        <p:pic>
          <p:nvPicPr>
            <p:cNvPr id="80902" name="Picture 6" descr="ssDNA"/>
            <p:cNvPicPr>
              <a:picLocks noChangeAspect="1" noChangeArrowheads="1"/>
            </p:cNvPicPr>
            <p:nvPr/>
          </p:nvPicPr>
          <p:blipFill>
            <a:blip r:embed="rId4" cstate="print"/>
            <a:srcRect t="82094"/>
            <a:stretch>
              <a:fillRect/>
            </a:stretch>
          </p:blipFill>
          <p:spPr bwMode="auto">
            <a:xfrm>
              <a:off x="511" y="3566"/>
              <a:ext cx="2269" cy="508"/>
            </a:xfrm>
            <a:prstGeom prst="rect">
              <a:avLst/>
            </a:prstGeom>
            <a:noFill/>
            <a:ln w="9525">
              <a:noFill/>
              <a:miter lim="800000"/>
              <a:headEnd/>
              <a:tailEnd/>
            </a:ln>
          </p:spPr>
        </p:pic>
        <p:pic>
          <p:nvPicPr>
            <p:cNvPr id="80903" name="Picture 7" descr="ssDNA"/>
            <p:cNvPicPr>
              <a:picLocks noChangeAspect="1" noChangeArrowheads="1"/>
            </p:cNvPicPr>
            <p:nvPr/>
          </p:nvPicPr>
          <p:blipFill>
            <a:blip r:embed="rId4" cstate="print"/>
            <a:srcRect t="82094"/>
            <a:stretch>
              <a:fillRect/>
            </a:stretch>
          </p:blipFill>
          <p:spPr bwMode="auto">
            <a:xfrm>
              <a:off x="511" y="3050"/>
              <a:ext cx="2269" cy="508"/>
            </a:xfrm>
            <a:prstGeom prst="rect">
              <a:avLst/>
            </a:prstGeom>
            <a:noFill/>
            <a:ln w="9525">
              <a:noFill/>
              <a:miter lim="800000"/>
              <a:headEnd/>
              <a:tailEnd/>
            </a:ln>
          </p:spPr>
        </p:pic>
      </p:grpSp>
      <p:pic>
        <p:nvPicPr>
          <p:cNvPr id="1211400" name="Picture 8" descr="zf dna strang rot grau"/>
          <p:cNvPicPr>
            <a:picLocks noChangeAspect="1" noChangeArrowheads="1"/>
          </p:cNvPicPr>
          <p:nvPr/>
        </p:nvPicPr>
        <p:blipFill>
          <a:blip r:embed="rId5" cstate="print"/>
          <a:srcRect t="25414"/>
          <a:stretch>
            <a:fillRect/>
          </a:stretch>
        </p:blipFill>
        <p:spPr bwMode="auto">
          <a:xfrm>
            <a:off x="2844800" y="3103563"/>
            <a:ext cx="3606800" cy="3363912"/>
          </a:xfrm>
          <a:prstGeom prst="rect">
            <a:avLst/>
          </a:prstGeom>
          <a:noFill/>
          <a:ln w="9525">
            <a:noFill/>
            <a:miter lim="800000"/>
            <a:headEnd/>
            <a:tailEnd/>
          </a:ln>
        </p:spPr>
      </p:pic>
      <p:grpSp>
        <p:nvGrpSpPr>
          <p:cNvPr id="3" name="Group 9"/>
          <p:cNvGrpSpPr>
            <a:grpSpLocks/>
          </p:cNvGrpSpPr>
          <p:nvPr/>
        </p:nvGrpSpPr>
        <p:grpSpPr bwMode="auto">
          <a:xfrm>
            <a:off x="6977064" y="1"/>
            <a:ext cx="3400425" cy="900113"/>
            <a:chOff x="2824" y="144"/>
            <a:chExt cx="2142" cy="567"/>
          </a:xfrm>
        </p:grpSpPr>
        <p:sp>
          <p:nvSpPr>
            <p:cNvPr id="80906" name="Text Box 10"/>
            <p:cNvSpPr txBox="1">
              <a:spLocks noChangeArrowheads="1"/>
            </p:cNvSpPr>
            <p:nvPr/>
          </p:nvSpPr>
          <p:spPr bwMode="auto">
            <a:xfrm>
              <a:off x="2824" y="312"/>
              <a:ext cx="1542" cy="233"/>
            </a:xfrm>
            <a:prstGeom prst="rect">
              <a:avLst/>
            </a:prstGeom>
            <a:noFill/>
            <a:ln w="9525">
              <a:noFill/>
              <a:miter lim="800000"/>
              <a:headEnd/>
              <a:tailEnd/>
            </a:ln>
          </p:spPr>
          <p:txBody>
            <a:bodyPr wrap="none">
              <a:spAutoFit/>
            </a:bodyPr>
            <a:lstStyle/>
            <a:p>
              <a:pPr algn="r" eaLnBrk="1" hangingPunct="1"/>
              <a:r>
                <a:rPr lang="de-DE">
                  <a:cs typeface="Arial" charset="0"/>
                </a:rPr>
                <a:t>Pretratamento por calor</a:t>
              </a:r>
            </a:p>
          </p:txBody>
        </p:sp>
        <p:pic>
          <p:nvPicPr>
            <p:cNvPr id="80907" name="Picture 11" descr="ZytoDot OT und Kuevette heiss"/>
            <p:cNvPicPr>
              <a:picLocks noChangeAspect="1" noChangeArrowheads="1"/>
            </p:cNvPicPr>
            <p:nvPr/>
          </p:nvPicPr>
          <p:blipFill>
            <a:blip r:embed="rId6" cstate="print"/>
            <a:srcRect/>
            <a:stretch>
              <a:fillRect/>
            </a:stretch>
          </p:blipFill>
          <p:spPr bwMode="auto">
            <a:xfrm>
              <a:off x="4399" y="144"/>
              <a:ext cx="567" cy="567"/>
            </a:xfrm>
            <a:prstGeom prst="rect">
              <a:avLst/>
            </a:prstGeom>
            <a:noFill/>
            <a:ln w="9525">
              <a:noFill/>
              <a:miter lim="800000"/>
              <a:headEnd/>
              <a:tailEnd/>
            </a:ln>
          </p:spPr>
        </p:pic>
      </p:grpSp>
      <p:grpSp>
        <p:nvGrpSpPr>
          <p:cNvPr id="4" name="Group 12"/>
          <p:cNvGrpSpPr>
            <a:grpSpLocks/>
          </p:cNvGrpSpPr>
          <p:nvPr/>
        </p:nvGrpSpPr>
        <p:grpSpPr bwMode="auto">
          <a:xfrm>
            <a:off x="8270875" y="908051"/>
            <a:ext cx="2076450" cy="900113"/>
            <a:chOff x="3658" y="725"/>
            <a:chExt cx="1308" cy="567"/>
          </a:xfrm>
        </p:grpSpPr>
        <p:sp>
          <p:nvSpPr>
            <p:cNvPr id="80909" name="Text Box 13"/>
            <p:cNvSpPr txBox="1">
              <a:spLocks noChangeArrowheads="1"/>
            </p:cNvSpPr>
            <p:nvPr/>
          </p:nvSpPr>
          <p:spPr bwMode="auto">
            <a:xfrm>
              <a:off x="3658" y="893"/>
              <a:ext cx="708" cy="233"/>
            </a:xfrm>
            <a:prstGeom prst="rect">
              <a:avLst/>
            </a:prstGeom>
            <a:noFill/>
            <a:ln w="9525">
              <a:noFill/>
              <a:miter lim="800000"/>
              <a:headEnd/>
              <a:tailEnd/>
            </a:ln>
          </p:spPr>
          <p:txBody>
            <a:bodyPr wrap="none">
              <a:spAutoFit/>
            </a:bodyPr>
            <a:lstStyle/>
            <a:p>
              <a:pPr algn="r" eaLnBrk="1" hangingPunct="1"/>
              <a:r>
                <a:rPr lang="de-DE">
                  <a:cs typeface="Arial" charset="0"/>
                </a:rPr>
                <a:t>Proteolise</a:t>
              </a:r>
            </a:p>
          </p:txBody>
        </p:sp>
        <p:pic>
          <p:nvPicPr>
            <p:cNvPr id="80910" name="Picture 14" descr="ZytoDot Tropfflasche und OT"/>
            <p:cNvPicPr>
              <a:picLocks noChangeAspect="1" noChangeArrowheads="1"/>
            </p:cNvPicPr>
            <p:nvPr/>
          </p:nvPicPr>
          <p:blipFill>
            <a:blip r:embed="rId7" cstate="print"/>
            <a:srcRect/>
            <a:stretch>
              <a:fillRect/>
            </a:stretch>
          </p:blipFill>
          <p:spPr bwMode="auto">
            <a:xfrm>
              <a:off x="4388" y="725"/>
              <a:ext cx="578" cy="567"/>
            </a:xfrm>
            <a:prstGeom prst="rect">
              <a:avLst/>
            </a:prstGeom>
            <a:noFill/>
            <a:ln w="9525">
              <a:noFill/>
              <a:miter lim="800000"/>
              <a:headEnd/>
              <a:tailEnd/>
            </a:ln>
          </p:spPr>
        </p:pic>
      </p:grpSp>
      <p:grpSp>
        <p:nvGrpSpPr>
          <p:cNvPr id="5" name="Group 15"/>
          <p:cNvGrpSpPr>
            <a:grpSpLocks/>
          </p:cNvGrpSpPr>
          <p:nvPr/>
        </p:nvGrpSpPr>
        <p:grpSpPr bwMode="auto">
          <a:xfrm>
            <a:off x="7412038" y="1844676"/>
            <a:ext cx="2952750" cy="898525"/>
            <a:chOff x="3106" y="1307"/>
            <a:chExt cx="1860" cy="566"/>
          </a:xfrm>
        </p:grpSpPr>
        <p:sp>
          <p:nvSpPr>
            <p:cNvPr id="80912" name="Text Box 16"/>
            <p:cNvSpPr txBox="1">
              <a:spLocks noChangeArrowheads="1"/>
            </p:cNvSpPr>
            <p:nvPr/>
          </p:nvSpPr>
          <p:spPr bwMode="auto">
            <a:xfrm>
              <a:off x="3106" y="1474"/>
              <a:ext cx="1260" cy="233"/>
            </a:xfrm>
            <a:prstGeom prst="rect">
              <a:avLst/>
            </a:prstGeom>
            <a:noFill/>
            <a:ln w="9525">
              <a:noFill/>
              <a:miter lim="800000"/>
              <a:headEnd/>
              <a:tailEnd/>
            </a:ln>
          </p:spPr>
          <p:txBody>
            <a:bodyPr wrap="none">
              <a:spAutoFit/>
            </a:bodyPr>
            <a:lstStyle/>
            <a:p>
              <a:pPr algn="r" eaLnBrk="1" hangingPunct="1"/>
              <a:r>
                <a:rPr lang="de-DE">
                  <a:cs typeface="Arial" charset="0"/>
                </a:rPr>
                <a:t>Aplicação da Sonda</a:t>
              </a:r>
            </a:p>
          </p:txBody>
        </p:sp>
        <p:pic>
          <p:nvPicPr>
            <p:cNvPr id="80913" name="Picture 17" descr="ZytoDot Pipette und OT"/>
            <p:cNvPicPr>
              <a:picLocks noChangeAspect="1" noChangeArrowheads="1"/>
            </p:cNvPicPr>
            <p:nvPr/>
          </p:nvPicPr>
          <p:blipFill>
            <a:blip r:embed="rId8" cstate="print"/>
            <a:srcRect/>
            <a:stretch>
              <a:fillRect/>
            </a:stretch>
          </p:blipFill>
          <p:spPr bwMode="auto">
            <a:xfrm>
              <a:off x="4388" y="1307"/>
              <a:ext cx="578" cy="566"/>
            </a:xfrm>
            <a:prstGeom prst="rect">
              <a:avLst/>
            </a:prstGeom>
            <a:noFill/>
            <a:ln w="9525">
              <a:noFill/>
              <a:miter lim="800000"/>
              <a:headEnd/>
              <a:tailEnd/>
            </a:ln>
          </p:spPr>
        </p:pic>
      </p:grpSp>
      <p:grpSp>
        <p:nvGrpSpPr>
          <p:cNvPr id="6" name="Group 18"/>
          <p:cNvGrpSpPr>
            <a:grpSpLocks/>
          </p:cNvGrpSpPr>
          <p:nvPr/>
        </p:nvGrpSpPr>
        <p:grpSpPr bwMode="auto">
          <a:xfrm>
            <a:off x="7680326" y="2781301"/>
            <a:ext cx="2625725" cy="900113"/>
            <a:chOff x="3312" y="1885"/>
            <a:chExt cx="1654" cy="567"/>
          </a:xfrm>
        </p:grpSpPr>
        <p:sp>
          <p:nvSpPr>
            <p:cNvPr id="80915" name="Text Box 19"/>
            <p:cNvSpPr txBox="1">
              <a:spLocks noChangeArrowheads="1"/>
            </p:cNvSpPr>
            <p:nvPr/>
          </p:nvSpPr>
          <p:spPr bwMode="auto">
            <a:xfrm>
              <a:off x="3312" y="1966"/>
              <a:ext cx="1054" cy="404"/>
            </a:xfrm>
            <a:prstGeom prst="rect">
              <a:avLst/>
            </a:prstGeom>
            <a:noFill/>
            <a:ln w="9525">
              <a:noFill/>
              <a:miter lim="800000"/>
              <a:headEnd/>
              <a:tailEnd/>
            </a:ln>
          </p:spPr>
          <p:txBody>
            <a:bodyPr>
              <a:spAutoFit/>
            </a:bodyPr>
            <a:lstStyle/>
            <a:p>
              <a:pPr algn="r" eaLnBrk="1" hangingPunct="1"/>
              <a:r>
                <a:rPr lang="de-DE">
                  <a:cs typeface="Arial" charset="0"/>
                </a:rPr>
                <a:t>Denaturação e Hibridização</a:t>
              </a:r>
            </a:p>
          </p:txBody>
        </p:sp>
        <p:pic>
          <p:nvPicPr>
            <p:cNvPr id="80916" name="Picture 20" descr="ZytoDot erhitzter OT"/>
            <p:cNvPicPr>
              <a:picLocks noChangeAspect="1" noChangeArrowheads="1"/>
            </p:cNvPicPr>
            <p:nvPr/>
          </p:nvPicPr>
          <p:blipFill>
            <a:blip r:embed="rId9" cstate="print"/>
            <a:srcRect/>
            <a:stretch>
              <a:fillRect/>
            </a:stretch>
          </p:blipFill>
          <p:spPr bwMode="auto">
            <a:xfrm>
              <a:off x="4399" y="1885"/>
              <a:ext cx="567" cy="567"/>
            </a:xfrm>
            <a:prstGeom prst="rect">
              <a:avLst/>
            </a:prstGeom>
            <a:noFill/>
            <a:ln w="9525">
              <a:noFill/>
              <a:miter lim="800000"/>
              <a:headEnd/>
              <a:tailEnd/>
            </a:ln>
          </p:spPr>
        </p:pic>
      </p:grpSp>
      <p:grpSp>
        <p:nvGrpSpPr>
          <p:cNvPr id="7" name="Group 21"/>
          <p:cNvGrpSpPr>
            <a:grpSpLocks/>
          </p:cNvGrpSpPr>
          <p:nvPr/>
        </p:nvGrpSpPr>
        <p:grpSpPr bwMode="auto">
          <a:xfrm>
            <a:off x="8382003" y="3644901"/>
            <a:ext cx="1960563" cy="900113"/>
            <a:chOff x="3731" y="2469"/>
            <a:chExt cx="1235" cy="567"/>
          </a:xfrm>
        </p:grpSpPr>
        <p:pic>
          <p:nvPicPr>
            <p:cNvPr id="80918" name="Picture 22" descr="ZytoDot OT und Kuevette"/>
            <p:cNvPicPr>
              <a:picLocks noChangeAspect="1" noChangeArrowheads="1"/>
            </p:cNvPicPr>
            <p:nvPr/>
          </p:nvPicPr>
          <p:blipFill>
            <a:blip r:embed="rId10" cstate="print"/>
            <a:srcRect/>
            <a:stretch>
              <a:fillRect/>
            </a:stretch>
          </p:blipFill>
          <p:spPr bwMode="auto">
            <a:xfrm>
              <a:off x="4399" y="2469"/>
              <a:ext cx="567" cy="567"/>
            </a:xfrm>
            <a:prstGeom prst="rect">
              <a:avLst/>
            </a:prstGeom>
            <a:noFill/>
            <a:ln w="9525">
              <a:noFill/>
              <a:miter lim="800000"/>
              <a:headEnd/>
              <a:tailEnd/>
            </a:ln>
          </p:spPr>
        </p:pic>
        <p:sp>
          <p:nvSpPr>
            <p:cNvPr id="80919" name="Text Box 23"/>
            <p:cNvSpPr txBox="1">
              <a:spLocks noChangeArrowheads="1"/>
            </p:cNvSpPr>
            <p:nvPr/>
          </p:nvSpPr>
          <p:spPr bwMode="auto">
            <a:xfrm>
              <a:off x="3731" y="2637"/>
              <a:ext cx="635" cy="233"/>
            </a:xfrm>
            <a:prstGeom prst="rect">
              <a:avLst/>
            </a:prstGeom>
            <a:noFill/>
            <a:ln w="9525">
              <a:noFill/>
              <a:miter lim="800000"/>
              <a:headEnd/>
              <a:tailEnd/>
            </a:ln>
          </p:spPr>
          <p:txBody>
            <a:bodyPr wrap="none">
              <a:spAutoFit/>
            </a:bodyPr>
            <a:lstStyle/>
            <a:p>
              <a:pPr algn="r" eaLnBrk="1" hangingPunct="1"/>
              <a:r>
                <a:rPr lang="de-DE">
                  <a:cs typeface="Arial" charset="0"/>
                </a:rPr>
                <a:t>Lavagem</a:t>
              </a:r>
            </a:p>
          </p:txBody>
        </p:sp>
      </p:grpSp>
      <p:grpSp>
        <p:nvGrpSpPr>
          <p:cNvPr id="8" name="Group 24"/>
          <p:cNvGrpSpPr>
            <a:grpSpLocks/>
          </p:cNvGrpSpPr>
          <p:nvPr/>
        </p:nvGrpSpPr>
        <p:grpSpPr bwMode="auto">
          <a:xfrm>
            <a:off x="7162801" y="4508501"/>
            <a:ext cx="3216275" cy="900113"/>
            <a:chOff x="2940" y="3050"/>
            <a:chExt cx="2026" cy="567"/>
          </a:xfrm>
        </p:grpSpPr>
        <p:pic>
          <p:nvPicPr>
            <p:cNvPr id="80921" name="Picture 25" descr="ZytoDot Tropfflasche und OT"/>
            <p:cNvPicPr>
              <a:picLocks noChangeAspect="1" noChangeArrowheads="1"/>
            </p:cNvPicPr>
            <p:nvPr/>
          </p:nvPicPr>
          <p:blipFill>
            <a:blip r:embed="rId7" cstate="print"/>
            <a:srcRect/>
            <a:stretch>
              <a:fillRect/>
            </a:stretch>
          </p:blipFill>
          <p:spPr bwMode="auto">
            <a:xfrm>
              <a:off x="4388" y="3050"/>
              <a:ext cx="578" cy="567"/>
            </a:xfrm>
            <a:prstGeom prst="rect">
              <a:avLst/>
            </a:prstGeom>
            <a:noFill/>
            <a:ln w="9525">
              <a:noFill/>
              <a:miter lim="800000"/>
              <a:headEnd/>
              <a:tailEnd/>
            </a:ln>
          </p:spPr>
        </p:pic>
        <p:sp>
          <p:nvSpPr>
            <p:cNvPr id="80922" name="Text Box 26"/>
            <p:cNvSpPr txBox="1">
              <a:spLocks noChangeArrowheads="1"/>
            </p:cNvSpPr>
            <p:nvPr/>
          </p:nvSpPr>
          <p:spPr bwMode="auto">
            <a:xfrm>
              <a:off x="2940" y="3218"/>
              <a:ext cx="1426" cy="233"/>
            </a:xfrm>
            <a:prstGeom prst="rect">
              <a:avLst/>
            </a:prstGeom>
            <a:noFill/>
            <a:ln w="9525">
              <a:noFill/>
              <a:miter lim="800000"/>
              <a:headEnd/>
              <a:tailEnd/>
            </a:ln>
          </p:spPr>
          <p:txBody>
            <a:bodyPr wrap="none">
              <a:spAutoFit/>
            </a:bodyPr>
            <a:lstStyle/>
            <a:p>
              <a:pPr algn="r" eaLnBrk="1" hangingPunct="1"/>
              <a:r>
                <a:rPr lang="de-DE">
                  <a:cs typeface="Arial" charset="0"/>
                </a:rPr>
                <a:t>Aplicação do Bloqueio</a:t>
              </a:r>
            </a:p>
          </p:txBody>
        </p:sp>
      </p:grpSp>
      <p:pic>
        <p:nvPicPr>
          <p:cNvPr id="1211419" name="Picture 27" descr="zd film blau"/>
          <p:cNvPicPr>
            <a:picLocks noChangeAspect="1" noChangeArrowheads="1"/>
          </p:cNvPicPr>
          <p:nvPr/>
        </p:nvPicPr>
        <p:blipFill>
          <a:blip r:embed="rId11" cstate="print"/>
          <a:srcRect/>
          <a:stretch>
            <a:fillRect/>
          </a:stretch>
        </p:blipFill>
        <p:spPr bwMode="auto">
          <a:xfrm>
            <a:off x="2844801" y="1966913"/>
            <a:ext cx="3598863" cy="4500562"/>
          </a:xfrm>
          <a:prstGeom prst="rect">
            <a:avLst/>
          </a:prstGeom>
          <a:noFill/>
          <a:ln w="9525">
            <a:noFill/>
            <a:miter lim="800000"/>
            <a:headEnd/>
            <a:tailEnd/>
          </a:ln>
        </p:spPr>
      </p:pic>
      <p:grpSp>
        <p:nvGrpSpPr>
          <p:cNvPr id="9" name="Group 28"/>
          <p:cNvGrpSpPr>
            <a:grpSpLocks/>
          </p:cNvGrpSpPr>
          <p:nvPr/>
        </p:nvGrpSpPr>
        <p:grpSpPr bwMode="auto">
          <a:xfrm>
            <a:off x="6821488" y="5765801"/>
            <a:ext cx="3541712" cy="900113"/>
            <a:chOff x="2735" y="3632"/>
            <a:chExt cx="2231" cy="567"/>
          </a:xfrm>
        </p:grpSpPr>
        <p:pic>
          <p:nvPicPr>
            <p:cNvPr id="80925" name="Picture 29" descr="ZytoDot Tropfflasche und OT"/>
            <p:cNvPicPr>
              <a:picLocks noChangeAspect="1" noChangeArrowheads="1"/>
            </p:cNvPicPr>
            <p:nvPr/>
          </p:nvPicPr>
          <p:blipFill>
            <a:blip r:embed="rId7" cstate="print"/>
            <a:srcRect/>
            <a:stretch>
              <a:fillRect/>
            </a:stretch>
          </p:blipFill>
          <p:spPr bwMode="auto">
            <a:xfrm>
              <a:off x="4388" y="3632"/>
              <a:ext cx="578" cy="567"/>
            </a:xfrm>
            <a:prstGeom prst="rect">
              <a:avLst/>
            </a:prstGeom>
            <a:noFill/>
            <a:ln w="9525">
              <a:noFill/>
              <a:miter lim="800000"/>
              <a:headEnd/>
              <a:tailEnd/>
            </a:ln>
          </p:spPr>
        </p:pic>
        <p:sp>
          <p:nvSpPr>
            <p:cNvPr id="80926" name="Text Box 30"/>
            <p:cNvSpPr txBox="1">
              <a:spLocks noChangeArrowheads="1"/>
            </p:cNvSpPr>
            <p:nvPr/>
          </p:nvSpPr>
          <p:spPr bwMode="auto">
            <a:xfrm>
              <a:off x="2735" y="3800"/>
              <a:ext cx="1631" cy="233"/>
            </a:xfrm>
            <a:prstGeom prst="rect">
              <a:avLst/>
            </a:prstGeom>
            <a:noFill/>
            <a:ln w="9525">
              <a:noFill/>
              <a:miter lim="800000"/>
              <a:headEnd/>
              <a:tailEnd/>
            </a:ln>
          </p:spPr>
          <p:txBody>
            <a:bodyPr wrap="none">
              <a:spAutoFit/>
            </a:bodyPr>
            <a:lstStyle/>
            <a:p>
              <a:pPr algn="r" eaLnBrk="1" hangingPunct="1"/>
              <a:r>
                <a:rPr lang="de-DE">
                  <a:cs typeface="Arial" charset="0"/>
                </a:rPr>
                <a:t>Aplicação do 1</a:t>
              </a:r>
              <a:r>
                <a:rPr lang="de-DE" baseline="30000">
                  <a:cs typeface="Arial" charset="0"/>
                </a:rPr>
                <a:t>º</a:t>
              </a:r>
              <a:r>
                <a:rPr lang="de-DE">
                  <a:cs typeface="Arial" charset="0"/>
                </a:rPr>
                <a:t> Anticorpo</a:t>
              </a:r>
            </a:p>
          </p:txBody>
        </p:sp>
      </p:grpSp>
      <p:pic>
        <p:nvPicPr>
          <p:cNvPr id="1211423" name="Picture 31" descr="zd y gr_n"/>
          <p:cNvPicPr>
            <a:picLocks noChangeAspect="1" noChangeArrowheads="1"/>
          </p:cNvPicPr>
          <p:nvPr/>
        </p:nvPicPr>
        <p:blipFill>
          <a:blip r:embed="rId12" cstate="print"/>
          <a:srcRect/>
          <a:stretch>
            <a:fillRect/>
          </a:stretch>
        </p:blipFill>
        <p:spPr bwMode="auto">
          <a:xfrm>
            <a:off x="2844801" y="1968501"/>
            <a:ext cx="3598863" cy="4498975"/>
          </a:xfrm>
          <a:prstGeom prst="rect">
            <a:avLst/>
          </a:prstGeom>
          <a:noFill/>
          <a:ln w="9525">
            <a:noFill/>
            <a:miter lim="800000"/>
            <a:headEnd/>
            <a:tailEnd/>
          </a:ln>
        </p:spPr>
      </p:pic>
    </p:spTree>
    <p:extLst>
      <p:ext uri="{BB962C8B-B14F-4D97-AF65-F5344CB8AC3E}">
        <p14:creationId xmlns:p14="http://schemas.microsoft.com/office/powerpoint/2010/main" val="3048765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13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13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1140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114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2114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0" y="1"/>
            <a:ext cx="7524750" cy="646331"/>
          </a:xfrm>
          <a:prstGeom prst="rect">
            <a:avLst/>
          </a:prstGeom>
          <a:noFill/>
          <a:ln w="9525">
            <a:noFill/>
            <a:miter lim="800000"/>
            <a:headEnd/>
            <a:tailEnd/>
          </a:ln>
        </p:spPr>
        <p:txBody>
          <a:bodyPr>
            <a:spAutoFit/>
          </a:bodyPr>
          <a:lstStyle/>
          <a:p>
            <a:pPr eaLnBrk="1" hangingPunct="1"/>
            <a:r>
              <a:rPr lang="de-DE" sz="2800" dirty="0">
                <a:solidFill>
                  <a:srgbClr val="F26722"/>
                </a:solidFill>
                <a:cs typeface="Arial" charset="0"/>
              </a:rPr>
              <a:t>      </a:t>
            </a:r>
            <a:r>
              <a:rPr lang="de-DE" sz="3600" b="1" dirty="0">
                <a:cs typeface="Arial" charset="0"/>
              </a:rPr>
              <a:t>Descrição do método</a:t>
            </a:r>
          </a:p>
        </p:txBody>
      </p:sp>
      <p:grpSp>
        <p:nvGrpSpPr>
          <p:cNvPr id="2" name="Group 3"/>
          <p:cNvGrpSpPr>
            <a:grpSpLocks/>
          </p:cNvGrpSpPr>
          <p:nvPr/>
        </p:nvGrpSpPr>
        <p:grpSpPr bwMode="auto">
          <a:xfrm>
            <a:off x="8448676" y="1905001"/>
            <a:ext cx="1914525" cy="900113"/>
            <a:chOff x="3760" y="2469"/>
            <a:chExt cx="1206" cy="567"/>
          </a:xfrm>
        </p:grpSpPr>
        <p:pic>
          <p:nvPicPr>
            <p:cNvPr id="81924" name="Picture 4" descr="ZytoDot OT und Kuevette"/>
            <p:cNvPicPr>
              <a:picLocks noChangeAspect="1" noChangeArrowheads="1"/>
            </p:cNvPicPr>
            <p:nvPr/>
          </p:nvPicPr>
          <p:blipFill>
            <a:blip r:embed="rId2" cstate="print"/>
            <a:srcRect/>
            <a:stretch>
              <a:fillRect/>
            </a:stretch>
          </p:blipFill>
          <p:spPr bwMode="auto">
            <a:xfrm>
              <a:off x="4399" y="2469"/>
              <a:ext cx="567" cy="567"/>
            </a:xfrm>
            <a:prstGeom prst="rect">
              <a:avLst/>
            </a:prstGeom>
            <a:noFill/>
            <a:ln w="9525">
              <a:noFill/>
              <a:miter lim="800000"/>
              <a:headEnd/>
              <a:tailEnd/>
            </a:ln>
          </p:spPr>
        </p:pic>
        <p:sp>
          <p:nvSpPr>
            <p:cNvPr id="81925" name="Text Box 5"/>
            <p:cNvSpPr txBox="1">
              <a:spLocks noChangeArrowheads="1"/>
            </p:cNvSpPr>
            <p:nvPr/>
          </p:nvSpPr>
          <p:spPr bwMode="auto">
            <a:xfrm>
              <a:off x="3760" y="2637"/>
              <a:ext cx="606" cy="233"/>
            </a:xfrm>
            <a:prstGeom prst="rect">
              <a:avLst/>
            </a:prstGeom>
            <a:noFill/>
            <a:ln w="9525">
              <a:noFill/>
              <a:miter lim="800000"/>
              <a:headEnd/>
              <a:tailEnd/>
            </a:ln>
          </p:spPr>
          <p:txBody>
            <a:bodyPr wrap="none">
              <a:spAutoFit/>
            </a:bodyPr>
            <a:lstStyle/>
            <a:p>
              <a:pPr algn="r" eaLnBrk="1" hangingPunct="1"/>
              <a:r>
                <a:rPr lang="de-DE">
                  <a:cs typeface="Arial" charset="0"/>
                </a:rPr>
                <a:t>lavagem</a:t>
              </a:r>
            </a:p>
          </p:txBody>
        </p:sp>
      </p:grpSp>
      <p:grpSp>
        <p:nvGrpSpPr>
          <p:cNvPr id="3" name="Group 6"/>
          <p:cNvGrpSpPr>
            <a:grpSpLocks/>
          </p:cNvGrpSpPr>
          <p:nvPr/>
        </p:nvGrpSpPr>
        <p:grpSpPr bwMode="auto">
          <a:xfrm>
            <a:off x="6821488" y="2855913"/>
            <a:ext cx="3541712" cy="900112"/>
            <a:chOff x="2735" y="3050"/>
            <a:chExt cx="2231" cy="567"/>
          </a:xfrm>
        </p:grpSpPr>
        <p:pic>
          <p:nvPicPr>
            <p:cNvPr id="81927" name="Picture 7" descr="ZytoDot Tropfflasche und OT"/>
            <p:cNvPicPr>
              <a:picLocks noChangeAspect="1" noChangeArrowheads="1"/>
            </p:cNvPicPr>
            <p:nvPr/>
          </p:nvPicPr>
          <p:blipFill>
            <a:blip r:embed="rId3" cstate="print"/>
            <a:srcRect/>
            <a:stretch>
              <a:fillRect/>
            </a:stretch>
          </p:blipFill>
          <p:spPr bwMode="auto">
            <a:xfrm>
              <a:off x="4388" y="3050"/>
              <a:ext cx="578" cy="567"/>
            </a:xfrm>
            <a:prstGeom prst="rect">
              <a:avLst/>
            </a:prstGeom>
            <a:noFill/>
            <a:ln w="9525">
              <a:noFill/>
              <a:miter lim="800000"/>
              <a:headEnd/>
              <a:tailEnd/>
            </a:ln>
          </p:spPr>
        </p:pic>
        <p:sp>
          <p:nvSpPr>
            <p:cNvPr id="81928" name="Text Box 8"/>
            <p:cNvSpPr txBox="1">
              <a:spLocks noChangeArrowheads="1"/>
            </p:cNvSpPr>
            <p:nvPr/>
          </p:nvSpPr>
          <p:spPr bwMode="auto">
            <a:xfrm>
              <a:off x="2735" y="3218"/>
              <a:ext cx="1631" cy="233"/>
            </a:xfrm>
            <a:prstGeom prst="rect">
              <a:avLst/>
            </a:prstGeom>
            <a:noFill/>
            <a:ln w="9525">
              <a:noFill/>
              <a:miter lim="800000"/>
              <a:headEnd/>
              <a:tailEnd/>
            </a:ln>
          </p:spPr>
          <p:txBody>
            <a:bodyPr wrap="none">
              <a:spAutoFit/>
            </a:bodyPr>
            <a:lstStyle/>
            <a:p>
              <a:pPr algn="r" eaLnBrk="1" hangingPunct="1"/>
              <a:r>
                <a:rPr lang="de-DE">
                  <a:cs typeface="Arial" charset="0"/>
                </a:rPr>
                <a:t>Aplicação do 2</a:t>
              </a:r>
              <a:r>
                <a:rPr lang="de-DE" baseline="30000">
                  <a:cs typeface="Arial" charset="0"/>
                </a:rPr>
                <a:t>º</a:t>
              </a:r>
              <a:r>
                <a:rPr lang="de-DE">
                  <a:cs typeface="Arial" charset="0"/>
                </a:rPr>
                <a:t> Anticorpo</a:t>
              </a:r>
            </a:p>
          </p:txBody>
        </p:sp>
      </p:grpSp>
      <p:pic>
        <p:nvPicPr>
          <p:cNvPr id="81929" name="Picture 9" descr="zd y gr_n"/>
          <p:cNvPicPr>
            <a:picLocks noChangeAspect="1" noChangeArrowheads="1"/>
          </p:cNvPicPr>
          <p:nvPr/>
        </p:nvPicPr>
        <p:blipFill>
          <a:blip r:embed="rId4" cstate="print"/>
          <a:srcRect/>
          <a:stretch>
            <a:fillRect/>
          </a:stretch>
        </p:blipFill>
        <p:spPr bwMode="auto">
          <a:xfrm>
            <a:off x="2819401" y="1968501"/>
            <a:ext cx="3598863" cy="4498975"/>
          </a:xfrm>
          <a:prstGeom prst="rect">
            <a:avLst/>
          </a:prstGeom>
          <a:noFill/>
          <a:ln w="9525">
            <a:noFill/>
            <a:miter lim="800000"/>
            <a:headEnd/>
            <a:tailEnd/>
          </a:ln>
        </p:spPr>
      </p:pic>
      <p:grpSp>
        <p:nvGrpSpPr>
          <p:cNvPr id="4" name="Group 10"/>
          <p:cNvGrpSpPr>
            <a:grpSpLocks/>
          </p:cNvGrpSpPr>
          <p:nvPr/>
        </p:nvGrpSpPr>
        <p:grpSpPr bwMode="auto">
          <a:xfrm>
            <a:off x="8402640" y="3806826"/>
            <a:ext cx="1960563" cy="900113"/>
            <a:chOff x="3731" y="1336"/>
            <a:chExt cx="1235" cy="567"/>
          </a:xfrm>
        </p:grpSpPr>
        <p:pic>
          <p:nvPicPr>
            <p:cNvPr id="81931" name="Picture 11" descr="ZytoDot OT und Kuevette"/>
            <p:cNvPicPr>
              <a:picLocks noChangeAspect="1" noChangeArrowheads="1"/>
            </p:cNvPicPr>
            <p:nvPr/>
          </p:nvPicPr>
          <p:blipFill>
            <a:blip r:embed="rId2" cstate="print"/>
            <a:srcRect/>
            <a:stretch>
              <a:fillRect/>
            </a:stretch>
          </p:blipFill>
          <p:spPr bwMode="auto">
            <a:xfrm>
              <a:off x="4399" y="1336"/>
              <a:ext cx="567" cy="567"/>
            </a:xfrm>
            <a:prstGeom prst="rect">
              <a:avLst/>
            </a:prstGeom>
            <a:noFill/>
            <a:ln w="9525">
              <a:noFill/>
              <a:miter lim="800000"/>
              <a:headEnd/>
              <a:tailEnd/>
            </a:ln>
          </p:spPr>
        </p:pic>
        <p:sp>
          <p:nvSpPr>
            <p:cNvPr id="81932" name="Text Box 12"/>
            <p:cNvSpPr txBox="1">
              <a:spLocks noChangeArrowheads="1"/>
            </p:cNvSpPr>
            <p:nvPr/>
          </p:nvSpPr>
          <p:spPr bwMode="auto">
            <a:xfrm>
              <a:off x="3731" y="1504"/>
              <a:ext cx="635" cy="233"/>
            </a:xfrm>
            <a:prstGeom prst="rect">
              <a:avLst/>
            </a:prstGeom>
            <a:noFill/>
            <a:ln w="9525">
              <a:noFill/>
              <a:miter lim="800000"/>
              <a:headEnd/>
              <a:tailEnd/>
            </a:ln>
          </p:spPr>
          <p:txBody>
            <a:bodyPr wrap="none">
              <a:spAutoFit/>
            </a:bodyPr>
            <a:lstStyle/>
            <a:p>
              <a:pPr algn="r" eaLnBrk="1" hangingPunct="1"/>
              <a:r>
                <a:rPr lang="de-DE">
                  <a:cs typeface="Arial" charset="0"/>
                </a:rPr>
                <a:t>Lavagem</a:t>
              </a:r>
            </a:p>
          </p:txBody>
        </p:sp>
      </p:grpSp>
      <p:grpSp>
        <p:nvGrpSpPr>
          <p:cNvPr id="5" name="Group 13"/>
          <p:cNvGrpSpPr>
            <a:grpSpLocks/>
          </p:cNvGrpSpPr>
          <p:nvPr/>
        </p:nvGrpSpPr>
        <p:grpSpPr bwMode="auto">
          <a:xfrm>
            <a:off x="7535863" y="5445125"/>
            <a:ext cx="2971800" cy="1182688"/>
            <a:chOff x="3094" y="1944"/>
            <a:chExt cx="1872" cy="745"/>
          </a:xfrm>
        </p:grpSpPr>
        <p:sp>
          <p:nvSpPr>
            <p:cNvPr id="81934" name="Text Box 14"/>
            <p:cNvSpPr txBox="1">
              <a:spLocks noChangeArrowheads="1"/>
            </p:cNvSpPr>
            <p:nvPr/>
          </p:nvSpPr>
          <p:spPr bwMode="auto">
            <a:xfrm>
              <a:off x="3094" y="2112"/>
              <a:ext cx="1248" cy="577"/>
            </a:xfrm>
            <a:prstGeom prst="rect">
              <a:avLst/>
            </a:prstGeom>
            <a:noFill/>
            <a:ln w="9525">
              <a:noFill/>
              <a:miter lim="800000"/>
              <a:headEnd/>
              <a:tailEnd/>
            </a:ln>
          </p:spPr>
          <p:txBody>
            <a:bodyPr>
              <a:spAutoFit/>
            </a:bodyPr>
            <a:lstStyle/>
            <a:p>
              <a:pPr eaLnBrk="1" hangingPunct="1"/>
              <a:r>
                <a:rPr lang="de-DE">
                  <a:cs typeface="Arial" charset="0"/>
                </a:rPr>
                <a:t>Coloração, contracoloração, montar </a:t>
              </a:r>
            </a:p>
          </p:txBody>
        </p:sp>
        <p:pic>
          <p:nvPicPr>
            <p:cNvPr id="81935" name="Picture 15" descr="ZytoDot Tropfflasche und OT"/>
            <p:cNvPicPr>
              <a:picLocks noChangeAspect="1" noChangeArrowheads="1"/>
            </p:cNvPicPr>
            <p:nvPr/>
          </p:nvPicPr>
          <p:blipFill>
            <a:blip r:embed="rId3" cstate="print"/>
            <a:srcRect/>
            <a:stretch>
              <a:fillRect/>
            </a:stretch>
          </p:blipFill>
          <p:spPr bwMode="auto">
            <a:xfrm>
              <a:off x="4388" y="1944"/>
              <a:ext cx="578" cy="567"/>
            </a:xfrm>
            <a:prstGeom prst="rect">
              <a:avLst/>
            </a:prstGeom>
            <a:noFill/>
            <a:ln w="9525">
              <a:noFill/>
              <a:miter lim="800000"/>
              <a:headEnd/>
              <a:tailEnd/>
            </a:ln>
          </p:spPr>
        </p:pic>
      </p:grpSp>
      <p:pic>
        <p:nvPicPr>
          <p:cNvPr id="1212432" name="Picture 16" descr="zd y gelb kugel rot"/>
          <p:cNvPicPr>
            <a:picLocks noChangeAspect="1" noChangeArrowheads="1"/>
          </p:cNvPicPr>
          <p:nvPr/>
        </p:nvPicPr>
        <p:blipFill>
          <a:blip r:embed="rId5" cstate="print"/>
          <a:srcRect/>
          <a:stretch>
            <a:fillRect/>
          </a:stretch>
        </p:blipFill>
        <p:spPr bwMode="auto">
          <a:xfrm>
            <a:off x="2819400" y="1963739"/>
            <a:ext cx="3602038" cy="4503737"/>
          </a:xfrm>
          <a:prstGeom prst="rect">
            <a:avLst/>
          </a:prstGeom>
          <a:noFill/>
          <a:ln w="9525">
            <a:noFill/>
            <a:miter lim="800000"/>
            <a:headEnd/>
            <a:tailEnd/>
          </a:ln>
        </p:spPr>
      </p:pic>
      <p:pic>
        <p:nvPicPr>
          <p:cNvPr id="1212433" name="Picture 17" descr="illu zytodot"/>
          <p:cNvPicPr>
            <a:picLocks noChangeAspect="1" noChangeArrowheads="1"/>
          </p:cNvPicPr>
          <p:nvPr/>
        </p:nvPicPr>
        <p:blipFill>
          <a:blip r:embed="rId6" cstate="print"/>
          <a:srcRect/>
          <a:stretch>
            <a:fillRect/>
          </a:stretch>
        </p:blipFill>
        <p:spPr bwMode="auto">
          <a:xfrm>
            <a:off x="2566988" y="1196976"/>
            <a:ext cx="3598862" cy="4498975"/>
          </a:xfrm>
          <a:prstGeom prst="rect">
            <a:avLst/>
          </a:prstGeom>
          <a:noFill/>
          <a:ln w="9525">
            <a:noFill/>
            <a:miter lim="800000"/>
            <a:headEnd/>
            <a:tailEnd/>
          </a:ln>
        </p:spPr>
      </p:pic>
      <p:cxnSp>
        <p:nvCxnSpPr>
          <p:cNvPr id="18" name="Conector reto 17"/>
          <p:cNvCxnSpPr/>
          <p:nvPr/>
        </p:nvCxnSpPr>
        <p:spPr>
          <a:xfrm>
            <a:off x="1524000" y="762000"/>
            <a:ext cx="9144000" cy="1588"/>
          </a:xfrm>
          <a:prstGeom prst="line">
            <a:avLst/>
          </a:prstGeom>
          <a:ln w="50800" cap="rnd">
            <a:solidFill>
              <a:srgbClr val="FFFFFF"/>
            </a:solidFill>
            <a:miter lim="800000"/>
            <a:tailEnd type="none"/>
          </a:ln>
          <a:effectLst>
            <a:outerShdw blurRad="50800" dist="38100" dir="342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bwMode="auto">
          <a:xfrm>
            <a:off x="8839200" y="228600"/>
            <a:ext cx="1752600" cy="407988"/>
          </a:xfrm>
          <a:prstGeom prst="rect">
            <a:avLst/>
          </a:prstGeom>
          <a:noFill/>
          <a:ln w="9525">
            <a:noFill/>
            <a:miter lim="800000"/>
            <a:headEnd/>
            <a:tailEnd/>
          </a:ln>
          <a:effectLst/>
        </p:spPr>
        <p:txBody>
          <a:bodyPr anchor="ctr" anchorCtr="1"/>
          <a:lstStyle/>
          <a:p>
            <a:pPr algn="r" eaLnBrk="1" hangingPunct="1">
              <a:defRPr/>
            </a:pPr>
            <a:r>
              <a:rPr lang="pt-BR" kern="0" dirty="0">
                <a:effectLst>
                  <a:outerShdw blurRad="38100" dist="38100" dir="2700000" algn="tl">
                    <a:srgbClr val="000000"/>
                  </a:outerShdw>
                </a:effectLst>
                <a:latin typeface="+mj-lt"/>
                <a:ea typeface="+mj-ea"/>
                <a:cs typeface="+mj-cs"/>
              </a:rPr>
              <a:t>CISH</a:t>
            </a:r>
          </a:p>
        </p:txBody>
      </p:sp>
    </p:spTree>
    <p:extLst>
      <p:ext uri="{BB962C8B-B14F-4D97-AF65-F5344CB8AC3E}">
        <p14:creationId xmlns:p14="http://schemas.microsoft.com/office/powerpoint/2010/main" val="2106416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24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124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Untertitel 10"/>
          <p:cNvSpPr>
            <a:spLocks noGrp="1"/>
          </p:cNvSpPr>
          <p:nvPr>
            <p:ph type="subTitle" sz="quarter" idx="1"/>
          </p:nvPr>
        </p:nvSpPr>
        <p:spPr>
          <a:xfrm>
            <a:off x="375208" y="766489"/>
            <a:ext cx="11510433" cy="354210"/>
          </a:xfrm>
          <a:prstGeom prst="rect">
            <a:avLst/>
          </a:prstGeom>
          <a:noFill/>
        </p:spPr>
        <p:txBody>
          <a:bodyPr/>
          <a:lstStyle/>
          <a:p>
            <a:r>
              <a:rPr lang="de-DE" b="1" dirty="0"/>
              <a:t>Detection of EBV as Molecular Marker</a:t>
            </a:r>
          </a:p>
        </p:txBody>
      </p:sp>
      <p:sp>
        <p:nvSpPr>
          <p:cNvPr id="189442" name="Titel 4"/>
          <p:cNvSpPr>
            <a:spLocks noGrp="1"/>
          </p:cNvSpPr>
          <p:nvPr>
            <p:ph type="ctrTitle" sz="quarter"/>
          </p:nvPr>
        </p:nvSpPr>
        <p:spPr>
          <a:xfrm>
            <a:off x="334434" y="315913"/>
            <a:ext cx="11510433" cy="520409"/>
          </a:xfrm>
          <a:prstGeom prst="rect">
            <a:avLst/>
          </a:prstGeom>
          <a:noFill/>
        </p:spPr>
        <p:txBody>
          <a:bodyPr/>
          <a:lstStyle/>
          <a:p>
            <a:r>
              <a:rPr lang="de-DE" sz="3600" b="1" dirty="0">
                <a:solidFill>
                  <a:schemeClr val="tx1"/>
                </a:solidFill>
                <a:latin typeface="+mn-lt"/>
              </a:rPr>
              <a:t>Lymphoma</a:t>
            </a:r>
          </a:p>
        </p:txBody>
      </p:sp>
      <p:sp>
        <p:nvSpPr>
          <p:cNvPr id="189444" name="Textfeld 11"/>
          <p:cNvSpPr txBox="1">
            <a:spLocks noChangeArrowheads="1"/>
          </p:cNvSpPr>
          <p:nvPr/>
        </p:nvSpPr>
        <p:spPr bwMode="auto">
          <a:xfrm>
            <a:off x="2958590" y="2925764"/>
            <a:ext cx="2094932" cy="646331"/>
          </a:xfrm>
          <a:prstGeom prst="rect">
            <a:avLst/>
          </a:prstGeom>
          <a:noFill/>
          <a:ln w="9525">
            <a:noFill/>
            <a:miter lim="800000"/>
            <a:headEnd/>
            <a:tailEnd/>
          </a:ln>
        </p:spPr>
        <p:txBody>
          <a:bodyPr wrap="none">
            <a:spAutoFit/>
          </a:bodyPr>
          <a:lstStyle/>
          <a:p>
            <a:pPr algn="ctr"/>
            <a:r>
              <a:rPr lang="de-DE">
                <a:solidFill>
                  <a:srgbClr val="003B7C"/>
                </a:solidFill>
              </a:rPr>
              <a:t>Lymphoma</a:t>
            </a:r>
          </a:p>
          <a:p>
            <a:pPr algn="ctr"/>
            <a:r>
              <a:rPr lang="de-DE">
                <a:solidFill>
                  <a:srgbClr val="000000"/>
                </a:solidFill>
              </a:rPr>
              <a:t>malignant neoplasm</a:t>
            </a:r>
          </a:p>
        </p:txBody>
      </p:sp>
      <p:sp>
        <p:nvSpPr>
          <p:cNvPr id="189445" name="Textfeld 12"/>
          <p:cNvSpPr txBox="1">
            <a:spLocks noChangeArrowheads="1"/>
          </p:cNvSpPr>
          <p:nvPr/>
        </p:nvSpPr>
        <p:spPr bwMode="auto">
          <a:xfrm>
            <a:off x="6357710" y="2925764"/>
            <a:ext cx="3454857" cy="646331"/>
          </a:xfrm>
          <a:prstGeom prst="rect">
            <a:avLst/>
          </a:prstGeom>
          <a:noFill/>
          <a:ln w="9525">
            <a:noFill/>
            <a:miter lim="800000"/>
            <a:headEnd/>
            <a:tailEnd/>
          </a:ln>
        </p:spPr>
        <p:txBody>
          <a:bodyPr wrap="none">
            <a:spAutoFit/>
          </a:bodyPr>
          <a:lstStyle/>
          <a:p>
            <a:pPr algn="ctr"/>
            <a:r>
              <a:rPr lang="de-DE">
                <a:solidFill>
                  <a:srgbClr val="003B7C"/>
                </a:solidFill>
              </a:rPr>
              <a:t>Reactive lymphoid hyperplasia</a:t>
            </a:r>
          </a:p>
          <a:p>
            <a:pPr algn="ctr"/>
            <a:r>
              <a:rPr lang="en-US">
                <a:solidFill>
                  <a:srgbClr val="000000"/>
                </a:solidFill>
              </a:rPr>
              <a:t>benign and reversible enlargement</a:t>
            </a:r>
          </a:p>
        </p:txBody>
      </p:sp>
      <p:sp>
        <p:nvSpPr>
          <p:cNvPr id="189446" name="Textfeld 4"/>
          <p:cNvSpPr txBox="1">
            <a:spLocks noChangeArrowheads="1"/>
          </p:cNvSpPr>
          <p:nvPr/>
        </p:nvSpPr>
        <p:spPr bwMode="auto">
          <a:xfrm>
            <a:off x="5032377" y="1620839"/>
            <a:ext cx="2127249" cy="646331"/>
          </a:xfrm>
          <a:prstGeom prst="rect">
            <a:avLst/>
          </a:prstGeom>
          <a:noFill/>
          <a:ln w="9525">
            <a:noFill/>
            <a:miter lim="800000"/>
            <a:headEnd/>
            <a:tailEnd/>
          </a:ln>
        </p:spPr>
        <p:txBody>
          <a:bodyPr wrap="none">
            <a:spAutoFit/>
          </a:bodyPr>
          <a:lstStyle/>
          <a:p>
            <a:pPr algn="ctr"/>
            <a:r>
              <a:rPr lang="de-DE" dirty="0">
                <a:solidFill>
                  <a:srgbClr val="000000"/>
                </a:solidFill>
              </a:rPr>
              <a:t>Abnormal (enlarged)</a:t>
            </a:r>
          </a:p>
          <a:p>
            <a:pPr algn="ctr"/>
            <a:r>
              <a:rPr lang="de-DE" dirty="0">
                <a:solidFill>
                  <a:srgbClr val="000000"/>
                </a:solidFill>
              </a:rPr>
              <a:t>lymph node</a:t>
            </a:r>
          </a:p>
        </p:txBody>
      </p:sp>
      <p:cxnSp>
        <p:nvCxnSpPr>
          <p:cNvPr id="17" name="Gerade Verbindung mit Pfeil 16"/>
          <p:cNvCxnSpPr>
            <a:cxnSpLocks/>
          </p:cNvCxnSpPr>
          <p:nvPr/>
        </p:nvCxnSpPr>
        <p:spPr>
          <a:xfrm rot="5400000">
            <a:off x="4787971" y="1551783"/>
            <a:ext cx="658813" cy="20891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189446" idx="2"/>
            <a:endCxn id="189445" idx="0"/>
          </p:cNvCxnSpPr>
          <p:nvPr/>
        </p:nvCxnSpPr>
        <p:spPr>
          <a:xfrm rot="16200000" flipH="1">
            <a:off x="6761163" y="1601788"/>
            <a:ext cx="658813" cy="19891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9449" name="Textfeld 11"/>
          <p:cNvSpPr txBox="1">
            <a:spLocks noChangeArrowheads="1"/>
          </p:cNvSpPr>
          <p:nvPr/>
        </p:nvSpPr>
        <p:spPr bwMode="auto">
          <a:xfrm>
            <a:off x="2952750" y="1897063"/>
            <a:ext cx="1428276" cy="369332"/>
          </a:xfrm>
          <a:prstGeom prst="rect">
            <a:avLst/>
          </a:prstGeom>
          <a:noFill/>
          <a:ln w="9525">
            <a:noFill/>
            <a:miter lim="800000"/>
            <a:headEnd/>
            <a:tailEnd/>
          </a:ln>
        </p:spPr>
        <p:txBody>
          <a:bodyPr wrap="none">
            <a:spAutoFit/>
          </a:bodyPr>
          <a:lstStyle/>
          <a:p>
            <a:r>
              <a:rPr lang="de-DE" dirty="0">
                <a:solidFill>
                  <a:srgbClr val="003B7C"/>
                </a:solidFill>
              </a:rPr>
              <a:t>EBV infection</a:t>
            </a:r>
          </a:p>
        </p:txBody>
      </p:sp>
      <p:cxnSp>
        <p:nvCxnSpPr>
          <p:cNvPr id="14" name="Gerade Verbindung mit Pfeil 13"/>
          <p:cNvCxnSpPr/>
          <p:nvPr/>
        </p:nvCxnSpPr>
        <p:spPr>
          <a:xfrm rot="5400000">
            <a:off x="3452019" y="2642394"/>
            <a:ext cx="5715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9451" name="Textfeld 19"/>
          <p:cNvSpPr txBox="1">
            <a:spLocks noChangeArrowheads="1"/>
          </p:cNvSpPr>
          <p:nvPr/>
        </p:nvSpPr>
        <p:spPr bwMode="auto">
          <a:xfrm>
            <a:off x="2241550" y="3974654"/>
            <a:ext cx="1282700" cy="646113"/>
          </a:xfrm>
          <a:prstGeom prst="rect">
            <a:avLst/>
          </a:prstGeom>
          <a:noFill/>
          <a:ln w="9525">
            <a:noFill/>
            <a:miter lim="800000"/>
            <a:headEnd/>
            <a:tailEnd/>
          </a:ln>
        </p:spPr>
        <p:txBody>
          <a:bodyPr wrap="none">
            <a:spAutoFit/>
          </a:bodyPr>
          <a:lstStyle/>
          <a:p>
            <a:r>
              <a:rPr lang="de-DE" dirty="0">
                <a:solidFill>
                  <a:srgbClr val="003B7C"/>
                </a:solidFill>
              </a:rPr>
              <a:t>Differential</a:t>
            </a:r>
          </a:p>
          <a:p>
            <a:r>
              <a:rPr lang="de-DE" dirty="0" err="1">
                <a:solidFill>
                  <a:srgbClr val="003B7C"/>
                </a:solidFill>
              </a:rPr>
              <a:t>diagnosis</a:t>
            </a:r>
            <a:endParaRPr lang="de-DE" dirty="0">
              <a:solidFill>
                <a:srgbClr val="003B7C"/>
              </a:solidFill>
            </a:endParaRPr>
          </a:p>
        </p:txBody>
      </p:sp>
      <p:sp>
        <p:nvSpPr>
          <p:cNvPr id="189452" name="Textfeld 22"/>
          <p:cNvSpPr txBox="1">
            <a:spLocks noChangeArrowheads="1"/>
          </p:cNvSpPr>
          <p:nvPr/>
        </p:nvSpPr>
        <p:spPr bwMode="auto">
          <a:xfrm>
            <a:off x="4024313" y="3974654"/>
            <a:ext cx="1169038" cy="646331"/>
          </a:xfrm>
          <a:prstGeom prst="rect">
            <a:avLst/>
          </a:prstGeom>
          <a:noFill/>
          <a:ln w="9525">
            <a:noFill/>
            <a:miter lim="800000"/>
            <a:headEnd/>
            <a:tailEnd/>
          </a:ln>
        </p:spPr>
        <p:txBody>
          <a:bodyPr wrap="none">
            <a:spAutoFit/>
          </a:bodyPr>
          <a:lstStyle/>
          <a:p>
            <a:r>
              <a:rPr lang="de-DE" dirty="0" err="1">
                <a:solidFill>
                  <a:srgbClr val="003B7C"/>
                </a:solidFill>
              </a:rPr>
              <a:t>Prognostic</a:t>
            </a:r>
            <a:endParaRPr lang="de-DE" dirty="0">
              <a:solidFill>
                <a:srgbClr val="003B7C"/>
              </a:solidFill>
            </a:endParaRPr>
          </a:p>
          <a:p>
            <a:r>
              <a:rPr lang="de-DE" dirty="0" err="1">
                <a:solidFill>
                  <a:srgbClr val="003B7C"/>
                </a:solidFill>
              </a:rPr>
              <a:t>marker</a:t>
            </a:r>
            <a:endParaRPr lang="de-DE" dirty="0">
              <a:solidFill>
                <a:srgbClr val="003B7C"/>
              </a:solidFill>
            </a:endParaRPr>
          </a:p>
        </p:txBody>
      </p:sp>
      <p:cxnSp>
        <p:nvCxnSpPr>
          <p:cNvPr id="26" name="Gerade Verbindung mit Pfeil 25"/>
          <p:cNvCxnSpPr/>
          <p:nvPr/>
        </p:nvCxnSpPr>
        <p:spPr>
          <a:xfrm rot="5400000">
            <a:off x="3213895" y="3454748"/>
            <a:ext cx="401637" cy="6381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rot="16200000" flipH="1">
            <a:off x="3875883" y="3445223"/>
            <a:ext cx="401637" cy="6572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feld 11"/>
          <p:cNvSpPr txBox="1">
            <a:spLocks noChangeArrowheads="1"/>
          </p:cNvSpPr>
          <p:nvPr/>
        </p:nvSpPr>
        <p:spPr bwMode="auto">
          <a:xfrm>
            <a:off x="7810737" y="1854756"/>
            <a:ext cx="1428276" cy="369332"/>
          </a:xfrm>
          <a:prstGeom prst="rect">
            <a:avLst/>
          </a:prstGeom>
          <a:noFill/>
          <a:ln w="9525">
            <a:noFill/>
            <a:miter lim="800000"/>
            <a:headEnd/>
            <a:tailEnd/>
          </a:ln>
        </p:spPr>
        <p:txBody>
          <a:bodyPr wrap="none">
            <a:spAutoFit/>
          </a:bodyPr>
          <a:lstStyle/>
          <a:p>
            <a:r>
              <a:rPr lang="de-DE" dirty="0">
                <a:solidFill>
                  <a:srgbClr val="003B7C"/>
                </a:solidFill>
              </a:rPr>
              <a:t>EBV </a:t>
            </a:r>
            <a:r>
              <a:rPr lang="de-DE" dirty="0" err="1">
                <a:solidFill>
                  <a:srgbClr val="003B7C"/>
                </a:solidFill>
              </a:rPr>
              <a:t>infection</a:t>
            </a:r>
            <a:endParaRPr lang="de-DE" dirty="0">
              <a:solidFill>
                <a:srgbClr val="003B7C"/>
              </a:solidFill>
            </a:endParaRPr>
          </a:p>
        </p:txBody>
      </p:sp>
      <p:cxnSp>
        <p:nvCxnSpPr>
          <p:cNvPr id="20" name="Gerade Verbindung mit Pfeil 19"/>
          <p:cNvCxnSpPr/>
          <p:nvPr/>
        </p:nvCxnSpPr>
        <p:spPr>
          <a:xfrm rot="5400000">
            <a:off x="8239919" y="2642394"/>
            <a:ext cx="5715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rot="5400000">
            <a:off x="8095457" y="3856832"/>
            <a:ext cx="57150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a:spLocks noChangeArrowheads="1"/>
          </p:cNvSpPr>
          <p:nvPr/>
        </p:nvSpPr>
        <p:spPr bwMode="auto">
          <a:xfrm>
            <a:off x="7029450" y="4229100"/>
            <a:ext cx="3170740" cy="1754326"/>
          </a:xfrm>
          <a:prstGeom prst="rect">
            <a:avLst/>
          </a:prstGeom>
          <a:noFill/>
          <a:ln w="9525">
            <a:noFill/>
            <a:miter lim="800000"/>
            <a:headEnd/>
            <a:tailEnd/>
          </a:ln>
        </p:spPr>
        <p:txBody>
          <a:bodyPr wrap="none">
            <a:spAutoFit/>
          </a:bodyPr>
          <a:lstStyle/>
          <a:p>
            <a:r>
              <a:rPr lang="de-DE">
                <a:solidFill>
                  <a:srgbClr val="003B7C"/>
                </a:solidFill>
              </a:rPr>
              <a:t>Infectious Mononucleosis</a:t>
            </a:r>
          </a:p>
          <a:p>
            <a:r>
              <a:rPr lang="de-DE">
                <a:solidFill>
                  <a:srgbClr val="000000"/>
                </a:solidFill>
              </a:rPr>
              <a:t>a.k.a.</a:t>
            </a:r>
          </a:p>
          <a:p>
            <a:pPr>
              <a:buFont typeface="Arial" pitchFamily="34" charset="0"/>
              <a:buChar char="•"/>
            </a:pPr>
            <a:r>
              <a:rPr lang="en-US">
                <a:solidFill>
                  <a:srgbClr val="000000"/>
                </a:solidFill>
              </a:rPr>
              <a:t> EBV infectious mononucleosis </a:t>
            </a:r>
          </a:p>
          <a:p>
            <a:pPr>
              <a:buFont typeface="Arial" pitchFamily="34" charset="0"/>
              <a:buChar char="•"/>
            </a:pPr>
            <a:r>
              <a:rPr lang="en-US">
                <a:solidFill>
                  <a:srgbClr val="000000"/>
                </a:solidFill>
              </a:rPr>
              <a:t> glandular fever </a:t>
            </a:r>
          </a:p>
          <a:p>
            <a:pPr>
              <a:buFont typeface="Arial" pitchFamily="34" charset="0"/>
              <a:buChar char="•"/>
            </a:pPr>
            <a:r>
              <a:rPr lang="en-US">
                <a:solidFill>
                  <a:srgbClr val="000000"/>
                </a:solidFill>
              </a:rPr>
              <a:t> Pfeiffer's disease </a:t>
            </a:r>
          </a:p>
          <a:p>
            <a:pPr>
              <a:buFont typeface="Arial" pitchFamily="34" charset="0"/>
              <a:buChar char="•"/>
            </a:pPr>
            <a:r>
              <a:rPr lang="en-US">
                <a:solidFill>
                  <a:srgbClr val="000000"/>
                </a:solidFill>
              </a:rPr>
              <a:t> “kissing disease”</a:t>
            </a:r>
            <a:endParaRPr lang="de-DE">
              <a:solidFill>
                <a:srgbClr val="000000"/>
              </a:solidFill>
            </a:endParaRPr>
          </a:p>
        </p:txBody>
      </p:sp>
      <p:pic>
        <p:nvPicPr>
          <p:cNvPr id="29698" name="Picture 2"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1036" y="163512"/>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836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2" cstate="print"/>
          <a:srcRect/>
          <a:stretch>
            <a:fillRect/>
          </a:stretch>
        </p:blipFill>
        <p:spPr bwMode="auto">
          <a:xfrm>
            <a:off x="2783632" y="3933058"/>
            <a:ext cx="3384376" cy="1440159"/>
          </a:xfrm>
          <a:prstGeom prst="rect">
            <a:avLst/>
          </a:prstGeom>
          <a:noFill/>
          <a:ln w="9525">
            <a:noFill/>
            <a:miter lim="800000"/>
            <a:headEnd/>
            <a:tailEnd/>
          </a:ln>
        </p:spPr>
      </p:pic>
      <p:pic>
        <p:nvPicPr>
          <p:cNvPr id="7" name="Picture 4" descr="Ficheiro:Hpv16b.gif"/>
          <p:cNvPicPr>
            <a:picLocks noChangeAspect="1" noChangeArrowheads="1"/>
          </p:cNvPicPr>
          <p:nvPr/>
        </p:nvPicPr>
        <p:blipFill>
          <a:blip r:embed="rId3" cstate="print"/>
          <a:srcRect/>
          <a:stretch>
            <a:fillRect/>
          </a:stretch>
        </p:blipFill>
        <p:spPr bwMode="auto">
          <a:xfrm>
            <a:off x="6816081" y="2348880"/>
            <a:ext cx="3024957" cy="3139462"/>
          </a:xfrm>
          <a:prstGeom prst="rect">
            <a:avLst/>
          </a:prstGeom>
          <a:noFill/>
        </p:spPr>
      </p:pic>
      <p:pic>
        <p:nvPicPr>
          <p:cNvPr id="37890" name="Picture 2" descr="Imagem relacionada"/>
          <p:cNvPicPr>
            <a:picLocks noChangeAspect="1" noChangeArrowheads="1"/>
          </p:cNvPicPr>
          <p:nvPr/>
        </p:nvPicPr>
        <p:blipFill>
          <a:blip r:embed="rId4" cstate="print"/>
          <a:srcRect/>
          <a:stretch>
            <a:fillRect/>
          </a:stretch>
        </p:blipFill>
        <p:spPr bwMode="auto">
          <a:xfrm>
            <a:off x="2423592" y="2132857"/>
            <a:ext cx="3467100" cy="1314451"/>
          </a:xfrm>
          <a:prstGeom prst="rect">
            <a:avLst/>
          </a:prstGeom>
          <a:noFill/>
        </p:spPr>
      </p:pic>
      <p:pic>
        <p:nvPicPr>
          <p:cNvPr id="37892" name="Picture 4" descr="Resultado de imagem para hpv"/>
          <p:cNvPicPr>
            <a:picLocks noChangeAspect="1" noChangeArrowheads="1"/>
          </p:cNvPicPr>
          <p:nvPr/>
        </p:nvPicPr>
        <p:blipFill>
          <a:blip r:embed="rId5" cstate="print"/>
          <a:srcRect/>
          <a:stretch>
            <a:fillRect/>
          </a:stretch>
        </p:blipFill>
        <p:spPr bwMode="auto">
          <a:xfrm>
            <a:off x="4367808" y="188640"/>
            <a:ext cx="3143250" cy="1457326"/>
          </a:xfrm>
          <a:prstGeom prst="rect">
            <a:avLst/>
          </a:prstGeom>
          <a:noFill/>
        </p:spPr>
      </p:pic>
      <p:sp>
        <p:nvSpPr>
          <p:cNvPr id="8" name="CaixaDeTexto 7"/>
          <p:cNvSpPr txBox="1"/>
          <p:nvPr/>
        </p:nvSpPr>
        <p:spPr>
          <a:xfrm>
            <a:off x="2351584" y="692696"/>
            <a:ext cx="1800200" cy="646331"/>
          </a:xfrm>
          <a:prstGeom prst="rect">
            <a:avLst/>
          </a:prstGeom>
          <a:noFill/>
        </p:spPr>
        <p:txBody>
          <a:bodyPr wrap="square" rtlCol="0">
            <a:spAutoFit/>
          </a:bodyPr>
          <a:lstStyle/>
          <a:p>
            <a:r>
              <a:rPr lang="pt-BR" sz="3600" b="1" dirty="0"/>
              <a:t>HPV</a:t>
            </a:r>
          </a:p>
        </p:txBody>
      </p:sp>
    </p:spTree>
    <p:extLst>
      <p:ext uri="{BB962C8B-B14F-4D97-AF65-F5344CB8AC3E}">
        <p14:creationId xmlns:p14="http://schemas.microsoft.com/office/powerpoint/2010/main" val="4128285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290889" y="1109664"/>
            <a:ext cx="5610225" cy="4638675"/>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7608168" y="5949280"/>
            <a:ext cx="2590800" cy="247650"/>
          </a:xfrm>
          <a:prstGeom prst="rect">
            <a:avLst/>
          </a:prstGeom>
          <a:noFill/>
          <a:ln w="9525">
            <a:noFill/>
            <a:miter lim="800000"/>
            <a:headEnd/>
            <a:tailEnd/>
          </a:ln>
        </p:spPr>
      </p:pic>
      <p:pic>
        <p:nvPicPr>
          <p:cNvPr id="30722" name="Picture 2" descr="env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450" y="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229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8916" name="Picture 4"/>
          <p:cNvPicPr>
            <a:picLocks noGrp="1" noChangeAspect="1" noChangeArrowheads="1"/>
          </p:cNvPicPr>
          <p:nvPr>
            <p:ph idx="1"/>
          </p:nvPr>
        </p:nvPicPr>
        <p:blipFill>
          <a:blip r:embed="rId2" cstate="print"/>
          <a:srcRect/>
          <a:stretch>
            <a:fillRect/>
          </a:stretch>
        </p:blipFill>
        <p:spPr bwMode="auto">
          <a:xfrm>
            <a:off x="1847528" y="1556793"/>
            <a:ext cx="3600450" cy="4371975"/>
          </a:xfrm>
          <a:prstGeom prst="rect">
            <a:avLst/>
          </a:prstGeom>
          <a:noFill/>
          <a:ln w="9525">
            <a:noFill/>
            <a:miter lim="800000"/>
            <a:headEnd/>
            <a:tailEnd/>
          </a:ln>
        </p:spPr>
      </p:pic>
      <p:pic>
        <p:nvPicPr>
          <p:cNvPr id="38917" name="Picture 5"/>
          <p:cNvPicPr>
            <a:picLocks noChangeAspect="1" noChangeArrowheads="1"/>
          </p:cNvPicPr>
          <p:nvPr/>
        </p:nvPicPr>
        <p:blipFill>
          <a:blip r:embed="rId3" cstate="print"/>
          <a:srcRect/>
          <a:stretch>
            <a:fillRect/>
          </a:stretch>
        </p:blipFill>
        <p:spPr bwMode="auto">
          <a:xfrm>
            <a:off x="6168009" y="1412777"/>
            <a:ext cx="3743325" cy="4467225"/>
          </a:xfrm>
          <a:prstGeom prst="rect">
            <a:avLst/>
          </a:prstGeom>
          <a:noFill/>
          <a:ln w="9525">
            <a:noFill/>
            <a:miter lim="800000"/>
            <a:headEnd/>
            <a:tailEnd/>
          </a:ln>
        </p:spPr>
      </p:pic>
    </p:spTree>
    <p:extLst>
      <p:ext uri="{BB962C8B-B14F-4D97-AF65-F5344CB8AC3E}">
        <p14:creationId xmlns:p14="http://schemas.microsoft.com/office/powerpoint/2010/main" val="2857668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1476375" y="828675"/>
            <a:ext cx="9239250" cy="5200650"/>
          </a:xfrm>
          <a:prstGeom prst="rect">
            <a:avLst/>
          </a:prstGeom>
        </p:spPr>
      </p:pic>
      <p:sp>
        <p:nvSpPr>
          <p:cNvPr id="5" name="Retângulo 4"/>
          <p:cNvSpPr/>
          <p:nvPr/>
        </p:nvSpPr>
        <p:spPr>
          <a:xfrm>
            <a:off x="5882212" y="6311900"/>
            <a:ext cx="5806398" cy="369332"/>
          </a:xfrm>
          <a:prstGeom prst="rect">
            <a:avLst/>
          </a:prstGeom>
        </p:spPr>
        <p:txBody>
          <a:bodyPr wrap="none">
            <a:spAutoFit/>
          </a:bodyPr>
          <a:lstStyle/>
          <a:p>
            <a:r>
              <a:rPr lang="fr-FR" dirty="0"/>
              <a:t>Molecules 2020, 25, 1864; doi:10.3390/molecules25081864</a:t>
            </a:r>
            <a:endParaRPr lang="pt-BR" dirty="0"/>
          </a:p>
        </p:txBody>
      </p:sp>
    </p:spTree>
    <p:extLst>
      <p:ext uri="{BB962C8B-B14F-4D97-AF65-F5344CB8AC3E}">
        <p14:creationId xmlns:p14="http://schemas.microsoft.com/office/powerpoint/2010/main" val="4248461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1666875" y="921365"/>
            <a:ext cx="8858250" cy="5000625"/>
          </a:xfrm>
          <a:prstGeom prst="rect">
            <a:avLst/>
          </a:prstGeom>
        </p:spPr>
      </p:pic>
      <p:sp>
        <p:nvSpPr>
          <p:cNvPr id="5" name="Retângulo 4"/>
          <p:cNvSpPr/>
          <p:nvPr/>
        </p:nvSpPr>
        <p:spPr>
          <a:xfrm flipH="1">
            <a:off x="3962400" y="6291321"/>
            <a:ext cx="7391398" cy="369332"/>
          </a:xfrm>
          <a:prstGeom prst="rect">
            <a:avLst/>
          </a:prstGeom>
        </p:spPr>
        <p:txBody>
          <a:bodyPr wrap="square">
            <a:spAutoFit/>
          </a:bodyPr>
          <a:lstStyle/>
          <a:p>
            <a:r>
              <a:rPr lang="fr-FR" dirty="0"/>
              <a:t>                               Molecules 2020, 25, 1864; doi:10.3390/molecules25081864 </a:t>
            </a:r>
            <a:endParaRPr lang="pt-BR" dirty="0"/>
          </a:p>
        </p:txBody>
      </p:sp>
    </p:spTree>
    <p:extLst>
      <p:ext uri="{BB962C8B-B14F-4D97-AF65-F5344CB8AC3E}">
        <p14:creationId xmlns:p14="http://schemas.microsoft.com/office/powerpoint/2010/main" val="133499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 </a:t>
            </a:r>
            <a:r>
              <a:rPr lang="pt-BR" sz="3600" b="1" dirty="0">
                <a:latin typeface="+mn-lt"/>
              </a:rPr>
              <a:t>Conclusão</a:t>
            </a:r>
          </a:p>
        </p:txBody>
      </p:sp>
      <p:sp>
        <p:nvSpPr>
          <p:cNvPr id="3" name="Espaço Reservado para Conteúdo 2"/>
          <p:cNvSpPr>
            <a:spLocks noGrp="1"/>
          </p:cNvSpPr>
          <p:nvPr>
            <p:ph idx="1"/>
          </p:nvPr>
        </p:nvSpPr>
        <p:spPr/>
        <p:txBody>
          <a:bodyPr>
            <a:normAutofit/>
          </a:bodyPr>
          <a:lstStyle/>
          <a:p>
            <a:r>
              <a:rPr lang="pt-BR" sz="2400" dirty="0">
                <a:latin typeface="Arial" panose="020B0604020202020204" pitchFamily="34" charset="0"/>
                <a:cs typeface="Arial" panose="020B0604020202020204" pitchFamily="34" charset="0"/>
              </a:rPr>
              <a:t>A hibridização “in situ” é um método de Patologia Molecular para detectar alterações genéticas em associação com a morfologia celular, tais como amplificações, fusões , translocações e presença de agentes infecciosos que podem ser importantes para o diagnóstico, prognóstico e orientação terapêutica de um grande número de tumores.</a:t>
            </a:r>
          </a:p>
        </p:txBody>
      </p:sp>
      <p:pic>
        <p:nvPicPr>
          <p:cNvPr id="31746" name="Picture 2" descr="env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622" y="92074"/>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24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t>Obrigado!!</a:t>
            </a:r>
          </a:p>
        </p:txBody>
      </p:sp>
      <p:pic>
        <p:nvPicPr>
          <p:cNvPr id="4098" name="Picture 2" descr="Pará: tudo sobre o turismo nas principais cidades turístic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3389" y="1307641"/>
            <a:ext cx="7175887" cy="53819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v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5692" y="161130"/>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392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102627A-206E-FBFF-060B-96E175E9C335}"/>
              </a:ext>
            </a:extLst>
          </p:cNvPr>
          <p:cNvSpPr>
            <a:spLocks noGrp="1" noChangeArrowheads="1"/>
          </p:cNvSpPr>
          <p:nvPr>
            <p:ph type="title"/>
          </p:nvPr>
        </p:nvSpPr>
        <p:spPr>
          <a:xfrm>
            <a:off x="2669381" y="266700"/>
            <a:ext cx="7510463" cy="431800"/>
          </a:xfrm>
        </p:spPr>
        <p:txBody>
          <a:bodyPr>
            <a:normAutofit fontScale="90000"/>
          </a:bodyPr>
          <a:lstStyle/>
          <a:p>
            <a:pPr eaLnBrk="1" hangingPunct="1"/>
            <a:br>
              <a:rPr lang="en-US" altLang="pt-BR" sz="2400" dirty="0"/>
            </a:br>
            <a:br>
              <a:rPr lang="en-US" altLang="pt-BR" sz="2800" dirty="0"/>
            </a:br>
            <a:r>
              <a:rPr lang="en-US" altLang="pt-BR" sz="2800" dirty="0"/>
              <a:t> </a:t>
            </a:r>
            <a:r>
              <a:rPr lang="en-US" altLang="pt-BR" sz="4000" b="1" dirty="0">
                <a:latin typeface="+mn-lt"/>
              </a:rPr>
              <a:t>Dual ISH Her2/Cr17 (CISH + SISH)</a:t>
            </a:r>
          </a:p>
        </p:txBody>
      </p:sp>
      <p:sp>
        <p:nvSpPr>
          <p:cNvPr id="25603" name="Rectangle 3">
            <a:extLst>
              <a:ext uri="{FF2B5EF4-FFF2-40B4-BE49-F238E27FC236}">
                <a16:creationId xmlns:a16="http://schemas.microsoft.com/office/drawing/2014/main" id="{C67A002D-AD55-C392-7A68-0159E2929DBF}"/>
              </a:ext>
            </a:extLst>
          </p:cNvPr>
          <p:cNvSpPr>
            <a:spLocks noGrp="1" noChangeArrowheads="1"/>
          </p:cNvSpPr>
          <p:nvPr>
            <p:ph type="body" sz="half" idx="1"/>
          </p:nvPr>
        </p:nvSpPr>
        <p:spPr>
          <a:xfrm>
            <a:off x="1756570" y="1158875"/>
            <a:ext cx="3733800" cy="2414588"/>
          </a:xfrm>
          <a:noFill/>
        </p:spPr>
        <p:txBody>
          <a:bodyPr/>
          <a:lstStyle/>
          <a:p>
            <a:pPr eaLnBrk="1" hangingPunct="1">
              <a:lnSpc>
                <a:spcPct val="90000"/>
              </a:lnSpc>
              <a:buFont typeface="Wingdings" panose="05000000000000000000" pitchFamily="2" charset="2"/>
              <a:buNone/>
            </a:pPr>
            <a:r>
              <a:rPr lang="en-US" altLang="pt-BR" sz="2000" b="1" dirty="0"/>
              <a:t>Her2</a:t>
            </a:r>
          </a:p>
          <a:p>
            <a:pPr eaLnBrk="1" hangingPunct="1">
              <a:lnSpc>
                <a:spcPct val="90000"/>
              </a:lnSpc>
            </a:pPr>
            <a:r>
              <a:rPr lang="en-US" altLang="pt-BR" sz="2000" dirty="0" err="1"/>
              <a:t>Sonda</a:t>
            </a:r>
            <a:r>
              <a:rPr lang="en-US" altLang="pt-BR" sz="2000" dirty="0"/>
              <a:t> </a:t>
            </a:r>
            <a:r>
              <a:rPr lang="en-US" altLang="pt-BR" sz="2000" dirty="0" err="1"/>
              <a:t>Genômica</a:t>
            </a:r>
            <a:endParaRPr lang="en-US" altLang="pt-BR" sz="2000" dirty="0"/>
          </a:p>
          <a:p>
            <a:pPr eaLnBrk="1" hangingPunct="1">
              <a:lnSpc>
                <a:spcPct val="90000"/>
              </a:lnSpc>
            </a:pPr>
            <a:r>
              <a:rPr lang="pt-BR" altLang="pt-BR" sz="2000" dirty="0"/>
              <a:t>DNP</a:t>
            </a:r>
          </a:p>
          <a:p>
            <a:pPr eaLnBrk="1" hangingPunct="1">
              <a:lnSpc>
                <a:spcPct val="90000"/>
              </a:lnSpc>
            </a:pPr>
            <a:r>
              <a:rPr lang="pt-BR" altLang="pt-BR" sz="2000" dirty="0"/>
              <a:t>~200.000 </a:t>
            </a:r>
            <a:r>
              <a:rPr lang="pt-BR" altLang="pt-BR" sz="2000" dirty="0" err="1"/>
              <a:t>bp</a:t>
            </a:r>
            <a:endParaRPr lang="pt-BR" altLang="pt-BR" sz="2000" dirty="0"/>
          </a:p>
          <a:p>
            <a:pPr eaLnBrk="1" hangingPunct="1">
              <a:lnSpc>
                <a:spcPct val="90000"/>
              </a:lnSpc>
            </a:pPr>
            <a:r>
              <a:rPr lang="pt-BR" altLang="pt-BR" sz="2000" b="1" dirty="0"/>
              <a:t>Silver </a:t>
            </a:r>
            <a:r>
              <a:rPr lang="pt-BR" altLang="pt-BR" sz="2000" b="1" dirty="0" err="1"/>
              <a:t>Enzyme</a:t>
            </a:r>
            <a:r>
              <a:rPr lang="pt-BR" altLang="pt-BR" sz="2000" b="1" dirty="0"/>
              <a:t> </a:t>
            </a:r>
            <a:r>
              <a:rPr lang="pt-BR" altLang="pt-BR" sz="2000" b="1" dirty="0" err="1"/>
              <a:t>Metalographic</a:t>
            </a:r>
            <a:r>
              <a:rPr lang="pt-BR" altLang="pt-BR" sz="2000" b="1" dirty="0"/>
              <a:t> </a:t>
            </a:r>
            <a:r>
              <a:rPr lang="pt-BR" altLang="pt-BR" sz="2000" b="1" dirty="0" err="1"/>
              <a:t>Detection</a:t>
            </a:r>
            <a:endParaRPr lang="pt-BR" altLang="pt-BR" sz="2000" b="1" dirty="0"/>
          </a:p>
          <a:p>
            <a:pPr eaLnBrk="1" hangingPunct="1">
              <a:lnSpc>
                <a:spcPct val="90000"/>
              </a:lnSpc>
            </a:pPr>
            <a:endParaRPr lang="en-US" altLang="pt-BR" sz="2000" dirty="0"/>
          </a:p>
        </p:txBody>
      </p:sp>
      <p:sp>
        <p:nvSpPr>
          <p:cNvPr id="25604" name="Rectangle 4">
            <a:extLst>
              <a:ext uri="{FF2B5EF4-FFF2-40B4-BE49-F238E27FC236}">
                <a16:creationId xmlns:a16="http://schemas.microsoft.com/office/drawing/2014/main" id="{E17674E4-BAA9-CC16-1611-87B851CC45EB}"/>
              </a:ext>
            </a:extLst>
          </p:cNvPr>
          <p:cNvSpPr>
            <a:spLocks noGrp="1" noChangeArrowheads="1"/>
          </p:cNvSpPr>
          <p:nvPr>
            <p:ph type="body" sz="half" idx="2"/>
          </p:nvPr>
        </p:nvSpPr>
        <p:spPr>
          <a:xfrm>
            <a:off x="6167438" y="1158875"/>
            <a:ext cx="3733800" cy="2414588"/>
          </a:xfrm>
          <a:noFill/>
        </p:spPr>
        <p:txBody>
          <a:bodyPr/>
          <a:lstStyle/>
          <a:p>
            <a:pPr eaLnBrk="1" hangingPunct="1">
              <a:lnSpc>
                <a:spcPct val="90000"/>
              </a:lnSpc>
              <a:buFont typeface="Wingdings" panose="05000000000000000000" pitchFamily="2" charset="2"/>
              <a:buNone/>
            </a:pPr>
            <a:r>
              <a:rPr lang="en-US" altLang="pt-BR" sz="2000" b="1"/>
              <a:t>Cromossomo 17</a:t>
            </a:r>
          </a:p>
          <a:p>
            <a:pPr eaLnBrk="1" hangingPunct="1">
              <a:lnSpc>
                <a:spcPct val="90000"/>
              </a:lnSpc>
            </a:pPr>
            <a:r>
              <a:rPr lang="en-US" altLang="pt-BR" sz="2000"/>
              <a:t>Sonda de Oligonucleotídeo</a:t>
            </a:r>
          </a:p>
          <a:p>
            <a:pPr eaLnBrk="1" hangingPunct="1">
              <a:lnSpc>
                <a:spcPct val="90000"/>
              </a:lnSpc>
            </a:pPr>
            <a:r>
              <a:rPr lang="en-US" altLang="pt-BR" sz="2000"/>
              <a:t>DNP</a:t>
            </a:r>
          </a:p>
          <a:p>
            <a:pPr eaLnBrk="1" hangingPunct="1">
              <a:lnSpc>
                <a:spcPct val="90000"/>
              </a:lnSpc>
            </a:pPr>
            <a:r>
              <a:rPr lang="pt-BR" altLang="pt-BR" sz="2000"/>
              <a:t>~45 bp</a:t>
            </a:r>
          </a:p>
          <a:p>
            <a:pPr eaLnBrk="1" hangingPunct="1">
              <a:lnSpc>
                <a:spcPct val="90000"/>
              </a:lnSpc>
              <a:spcBef>
                <a:spcPct val="50000"/>
              </a:spcBef>
              <a:buSzTx/>
            </a:pPr>
            <a:r>
              <a:rPr lang="en-US" altLang="pt-BR" sz="2000" b="1">
                <a:solidFill>
                  <a:srgbClr val="CC0000"/>
                </a:solidFill>
              </a:rPr>
              <a:t>Alkaline Phosphatase Naphthol Fast Red Detection</a:t>
            </a:r>
            <a:r>
              <a:rPr lang="en-US" altLang="pt-BR" sz="2000">
                <a:solidFill>
                  <a:srgbClr val="000000"/>
                </a:solidFill>
              </a:rPr>
              <a:t> </a:t>
            </a:r>
          </a:p>
          <a:p>
            <a:pPr eaLnBrk="1" hangingPunct="1">
              <a:lnSpc>
                <a:spcPct val="90000"/>
              </a:lnSpc>
            </a:pPr>
            <a:endParaRPr lang="en-US" altLang="pt-BR" sz="2000"/>
          </a:p>
          <a:p>
            <a:pPr eaLnBrk="1" hangingPunct="1">
              <a:lnSpc>
                <a:spcPct val="90000"/>
              </a:lnSpc>
            </a:pPr>
            <a:endParaRPr lang="en-US" altLang="pt-BR" sz="2400"/>
          </a:p>
        </p:txBody>
      </p:sp>
      <p:sp>
        <p:nvSpPr>
          <p:cNvPr id="25605" name="shpTwoColumnText">
            <a:extLst>
              <a:ext uri="{FF2B5EF4-FFF2-40B4-BE49-F238E27FC236}">
                <a16:creationId xmlns:a16="http://schemas.microsoft.com/office/drawing/2014/main" id="{422C4E6F-A08C-F42B-70C8-2D5907B05F86}"/>
              </a:ext>
            </a:extLst>
          </p:cNvPr>
          <p:cNvSpPr>
            <a:spLocks noChangeAspect="1" noChangeArrowheads="1"/>
          </p:cNvSpPr>
          <p:nvPr>
            <p:custDataLst>
              <p:tags r:id="rId1"/>
            </p:custDataLst>
          </p:nvPr>
        </p:nvSpPr>
        <p:spPr bwMode="auto">
          <a:xfrm>
            <a:off x="1546225" y="6856414"/>
            <a:ext cx="1588"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pt-BR" altLang="pt-BR" sz="1800">
              <a:latin typeface="Imago" pitchFamily="2" charset="0"/>
            </a:endParaRPr>
          </a:p>
        </p:txBody>
      </p:sp>
      <p:pic>
        <p:nvPicPr>
          <p:cNvPr id="25606" name="Picture 6">
            <a:extLst>
              <a:ext uri="{FF2B5EF4-FFF2-40B4-BE49-F238E27FC236}">
                <a16:creationId xmlns:a16="http://schemas.microsoft.com/office/drawing/2014/main" id="{0CED4E06-A7F5-862A-1A27-A152A5C781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301" y="3573463"/>
            <a:ext cx="2060575"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3095" name="Text Box 7">
            <a:extLst>
              <a:ext uri="{FF2B5EF4-FFF2-40B4-BE49-F238E27FC236}">
                <a16:creationId xmlns:a16="http://schemas.microsoft.com/office/drawing/2014/main" id="{C1155206-61D0-5C44-7202-9A990796A5C4}"/>
              </a:ext>
            </a:extLst>
          </p:cNvPr>
          <p:cNvSpPr txBox="1">
            <a:spLocks noChangeArrowheads="1"/>
          </p:cNvSpPr>
          <p:nvPr/>
        </p:nvSpPr>
        <p:spPr bwMode="auto">
          <a:xfrm>
            <a:off x="1774826" y="5734050"/>
            <a:ext cx="8575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pt-BR" sz="1800" b="1" dirty="0">
                <a:latin typeface="Imago" pitchFamily="2" charset="0"/>
              </a:rPr>
              <a:t>1 </a:t>
            </a:r>
            <a:r>
              <a:rPr lang="en-US" altLang="pt-BR" sz="1800" b="1" dirty="0" err="1">
                <a:latin typeface="Imago" pitchFamily="2" charset="0"/>
              </a:rPr>
              <a:t>lâmina</a:t>
            </a:r>
            <a:r>
              <a:rPr lang="en-US" altLang="pt-BR" sz="1800" b="1" dirty="0">
                <a:latin typeface="Imago" pitchFamily="2" charset="0"/>
              </a:rPr>
              <a:t> </a:t>
            </a:r>
          </a:p>
          <a:p>
            <a:pPr algn="ctr"/>
            <a:r>
              <a:rPr lang="en-US" altLang="pt-BR" sz="1800" b="1" dirty="0">
                <a:latin typeface="Imago" pitchFamily="2" charset="0"/>
              </a:rPr>
              <a:t>2 </a:t>
            </a:r>
            <a:r>
              <a:rPr lang="en-US" altLang="pt-BR" sz="1800" b="1" dirty="0" err="1">
                <a:latin typeface="Imago" pitchFamily="2" charset="0"/>
              </a:rPr>
              <a:t>sistemas</a:t>
            </a:r>
            <a:r>
              <a:rPr lang="en-US" altLang="pt-BR" sz="1800" b="1" dirty="0">
                <a:latin typeface="Imago" pitchFamily="2" charset="0"/>
              </a:rPr>
              <a:t> de </a:t>
            </a:r>
            <a:r>
              <a:rPr lang="en-US" altLang="pt-BR" sz="1800" b="1" dirty="0" err="1">
                <a:latin typeface="Imago" pitchFamily="2" charset="0"/>
              </a:rPr>
              <a:t>detecção</a:t>
            </a:r>
            <a:r>
              <a:rPr lang="en-US" altLang="pt-BR" sz="1800" b="1" dirty="0">
                <a:latin typeface="Imago" pitchFamily="2" charset="0"/>
              </a:rPr>
              <a:t> </a:t>
            </a:r>
            <a:r>
              <a:rPr lang="en-US" altLang="pt-BR" sz="1800" b="1" dirty="0">
                <a:latin typeface="Imago" pitchFamily="2" charset="0"/>
                <a:sym typeface="Wingdings" panose="05000000000000000000" pitchFamily="2" charset="2"/>
              </a:rPr>
              <a:t> </a:t>
            </a:r>
            <a:r>
              <a:rPr lang="en-US" altLang="pt-BR" sz="1800" b="1" dirty="0">
                <a:latin typeface="Imago" pitchFamily="2" charset="0"/>
              </a:rPr>
              <a:t>2 cores </a:t>
            </a:r>
            <a:r>
              <a:rPr lang="en-US" altLang="pt-BR" sz="1800" b="1" dirty="0">
                <a:latin typeface="Imago" pitchFamily="2" charset="0"/>
                <a:sym typeface="Wingdings" panose="05000000000000000000" pitchFamily="2" charset="2"/>
              </a:rPr>
              <a:t> </a:t>
            </a:r>
            <a:r>
              <a:rPr lang="en-US" altLang="pt-BR" sz="1800" b="1" dirty="0" err="1">
                <a:latin typeface="Imago" pitchFamily="2" charset="0"/>
              </a:rPr>
              <a:t>sinal</a:t>
            </a:r>
            <a:r>
              <a:rPr lang="en-US" altLang="pt-BR" sz="1800" b="1" dirty="0">
                <a:solidFill>
                  <a:schemeClr val="tx2"/>
                </a:solidFill>
                <a:latin typeface="Imago" pitchFamily="2" charset="0"/>
              </a:rPr>
              <a:t> </a:t>
            </a:r>
            <a:r>
              <a:rPr lang="en-US" altLang="pt-BR" sz="1800" b="1" dirty="0" err="1">
                <a:latin typeface="Imago" pitchFamily="2" charset="0"/>
              </a:rPr>
              <a:t>preto</a:t>
            </a:r>
            <a:r>
              <a:rPr lang="en-US" altLang="pt-BR" sz="1800" b="1" dirty="0">
                <a:solidFill>
                  <a:schemeClr val="tx2"/>
                </a:solidFill>
                <a:latin typeface="Imago" pitchFamily="2" charset="0"/>
              </a:rPr>
              <a:t> </a:t>
            </a:r>
            <a:r>
              <a:rPr lang="en-US" altLang="pt-BR" sz="1800" b="1" dirty="0">
                <a:latin typeface="Imago" pitchFamily="2" charset="0"/>
              </a:rPr>
              <a:t>para Her-2, </a:t>
            </a:r>
            <a:r>
              <a:rPr lang="en-US" altLang="pt-BR" sz="1800" b="1" dirty="0" err="1">
                <a:latin typeface="Imago" pitchFamily="2" charset="0"/>
              </a:rPr>
              <a:t>sinal</a:t>
            </a:r>
            <a:r>
              <a:rPr lang="en-US" altLang="pt-BR" sz="1800" b="1" dirty="0">
                <a:latin typeface="Imago" pitchFamily="2" charset="0"/>
              </a:rPr>
              <a:t> </a:t>
            </a:r>
            <a:r>
              <a:rPr lang="en-US" altLang="pt-BR" sz="1800" b="1" dirty="0" err="1">
                <a:solidFill>
                  <a:srgbClr val="FF0066"/>
                </a:solidFill>
                <a:latin typeface="Imago" pitchFamily="2" charset="0"/>
              </a:rPr>
              <a:t>vermelho</a:t>
            </a:r>
            <a:r>
              <a:rPr lang="en-US" altLang="pt-BR" sz="1800" b="1" dirty="0">
                <a:solidFill>
                  <a:srgbClr val="FF0066"/>
                </a:solidFill>
                <a:latin typeface="Imago" pitchFamily="2" charset="0"/>
              </a:rPr>
              <a:t> </a:t>
            </a:r>
            <a:r>
              <a:rPr lang="en-US" altLang="pt-BR" sz="1800" b="1" dirty="0">
                <a:latin typeface="Imago" pitchFamily="2" charset="0"/>
              </a:rPr>
              <a:t>para Cr17</a:t>
            </a:r>
          </a:p>
        </p:txBody>
      </p:sp>
      <p:pic>
        <p:nvPicPr>
          <p:cNvPr id="7170" name="Picture 2" descr="env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450" y="41274"/>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73095"/>
                                        </p:tgtEl>
                                        <p:attrNameLst>
                                          <p:attrName>style.visibility</p:attrName>
                                        </p:attrNameLst>
                                      </p:cBhvr>
                                      <p:to>
                                        <p:strVal val="visible"/>
                                      </p:to>
                                    </p:set>
                                    <p:animEffect transition="in" filter="blinds(horizontal)">
                                      <p:cBhvr>
                                        <p:cTn id="7" dur="500"/>
                                        <p:tgtEl>
                                          <p:spTgt spid="473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5"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4114" name="AutoShape 2">
            <a:extLst>
              <a:ext uri="{FF2B5EF4-FFF2-40B4-BE49-F238E27FC236}">
                <a16:creationId xmlns:a16="http://schemas.microsoft.com/office/drawing/2014/main" id="{0254D8E8-3B6D-B8BA-C36C-AD80BFA978E0}"/>
              </a:ext>
            </a:extLst>
          </p:cNvPr>
          <p:cNvSpPr>
            <a:spLocks noChangeArrowheads="1"/>
          </p:cNvSpPr>
          <p:nvPr/>
        </p:nvSpPr>
        <p:spPr bwMode="auto">
          <a:xfrm>
            <a:off x="1908176" y="1916113"/>
            <a:ext cx="4786313" cy="2089150"/>
          </a:xfrm>
          <a:prstGeom prst="roundRect">
            <a:avLst>
              <a:gd name="adj" fmla="val 16667"/>
            </a:avLst>
          </a:prstGeom>
          <a:solidFill>
            <a:srgbClr val="B2B2B2"/>
          </a:solidFill>
          <a:ln w="38100">
            <a:solidFill>
              <a:schemeClr val="tx1"/>
            </a:solid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en-GB" altLang="pt-BR" sz="1800">
              <a:latin typeface="Imago" pitchFamily="2" charset="0"/>
              <a:cs typeface="Arial" panose="020B0604020202020204" pitchFamily="34" charset="0"/>
            </a:endParaRPr>
          </a:p>
        </p:txBody>
      </p:sp>
      <p:sp>
        <p:nvSpPr>
          <p:cNvPr id="26627" name="Text Box 3">
            <a:extLst>
              <a:ext uri="{FF2B5EF4-FFF2-40B4-BE49-F238E27FC236}">
                <a16:creationId xmlns:a16="http://schemas.microsoft.com/office/drawing/2014/main" id="{AF1AF445-03CB-6428-7229-AA1D6C95728A}"/>
              </a:ext>
            </a:extLst>
          </p:cNvPr>
          <p:cNvSpPr txBox="1">
            <a:spLocks noChangeArrowheads="1"/>
          </p:cNvSpPr>
          <p:nvPr/>
        </p:nvSpPr>
        <p:spPr bwMode="auto">
          <a:xfrm>
            <a:off x="1708150" y="333375"/>
            <a:ext cx="8377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4000" b="1" dirty="0">
                <a:latin typeface="Calibri" panose="020F0502020204030204" pitchFamily="34" charset="0"/>
                <a:cs typeface="Calibri" panose="020F0502020204030204" pitchFamily="34" charset="0"/>
              </a:rPr>
              <a:t>    Sistema de </a:t>
            </a:r>
            <a:r>
              <a:rPr lang="en-US" altLang="pt-BR" sz="4000" b="1" dirty="0" err="1">
                <a:latin typeface="Calibri" panose="020F0502020204030204" pitchFamily="34" charset="0"/>
                <a:cs typeface="Calibri" panose="020F0502020204030204" pitchFamily="34" charset="0"/>
              </a:rPr>
              <a:t>Detecção</a:t>
            </a:r>
            <a:r>
              <a:rPr lang="en-US" altLang="pt-BR" sz="4000" b="1" dirty="0">
                <a:latin typeface="Calibri" panose="020F0502020204030204" pitchFamily="34" charset="0"/>
                <a:cs typeface="Calibri" panose="020F0502020204030204" pitchFamily="34" charset="0"/>
              </a:rPr>
              <a:t> </a:t>
            </a:r>
            <a:r>
              <a:rPr lang="en-US" altLang="pt-BR" sz="4000" b="1" dirty="0" err="1">
                <a:latin typeface="Calibri" panose="020F0502020204030204" pitchFamily="34" charset="0"/>
                <a:cs typeface="Calibri" panose="020F0502020204030204" pitchFamily="34" charset="0"/>
              </a:rPr>
              <a:t>Ultraview</a:t>
            </a:r>
            <a:r>
              <a:rPr lang="en-US" altLang="pt-BR" sz="4000" b="1" dirty="0">
                <a:latin typeface="Calibri" panose="020F0502020204030204" pitchFamily="34" charset="0"/>
                <a:cs typeface="Calibri" panose="020F0502020204030204" pitchFamily="34" charset="0"/>
              </a:rPr>
              <a:t> SISH</a:t>
            </a:r>
          </a:p>
        </p:txBody>
      </p:sp>
      <p:grpSp>
        <p:nvGrpSpPr>
          <p:cNvPr id="26628" name="Group 4">
            <a:extLst>
              <a:ext uri="{FF2B5EF4-FFF2-40B4-BE49-F238E27FC236}">
                <a16:creationId xmlns:a16="http://schemas.microsoft.com/office/drawing/2014/main" id="{4AB3DF74-2015-233A-646B-731DC0EF5806}"/>
              </a:ext>
            </a:extLst>
          </p:cNvPr>
          <p:cNvGrpSpPr>
            <a:grpSpLocks/>
          </p:cNvGrpSpPr>
          <p:nvPr/>
        </p:nvGrpSpPr>
        <p:grpSpPr bwMode="auto">
          <a:xfrm>
            <a:off x="6694489" y="5445126"/>
            <a:ext cx="1728787" cy="728663"/>
            <a:chOff x="2109" y="2022"/>
            <a:chExt cx="1542" cy="270"/>
          </a:xfrm>
        </p:grpSpPr>
        <p:sp>
          <p:nvSpPr>
            <p:cNvPr id="26723" name="Rectangle 5">
              <a:extLst>
                <a:ext uri="{FF2B5EF4-FFF2-40B4-BE49-F238E27FC236}">
                  <a16:creationId xmlns:a16="http://schemas.microsoft.com/office/drawing/2014/main" id="{080C65C3-515D-02F0-A94F-F0477805D0C3}"/>
                </a:ext>
              </a:extLst>
            </p:cNvPr>
            <p:cNvSpPr>
              <a:spLocks noChangeArrowheads="1"/>
            </p:cNvSpPr>
            <p:nvPr/>
          </p:nvSpPr>
          <p:spPr bwMode="auto">
            <a:xfrm>
              <a:off x="2380" y="2100"/>
              <a:ext cx="23" cy="6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24" name="Rectangle 6">
              <a:extLst>
                <a:ext uri="{FF2B5EF4-FFF2-40B4-BE49-F238E27FC236}">
                  <a16:creationId xmlns:a16="http://schemas.microsoft.com/office/drawing/2014/main" id="{C49935F4-6F75-ADA6-B393-A92017D09903}"/>
                </a:ext>
              </a:extLst>
            </p:cNvPr>
            <p:cNvSpPr>
              <a:spLocks noChangeArrowheads="1"/>
            </p:cNvSpPr>
            <p:nvPr/>
          </p:nvSpPr>
          <p:spPr bwMode="auto">
            <a:xfrm>
              <a:off x="2223" y="2184"/>
              <a:ext cx="18"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25" name="Freeform 7">
              <a:extLst>
                <a:ext uri="{FF2B5EF4-FFF2-40B4-BE49-F238E27FC236}">
                  <a16:creationId xmlns:a16="http://schemas.microsoft.com/office/drawing/2014/main" id="{A6D65752-2175-E1DB-22B2-EA959B17B457}"/>
                </a:ext>
              </a:extLst>
            </p:cNvPr>
            <p:cNvSpPr>
              <a:spLocks/>
            </p:cNvSpPr>
            <p:nvPr/>
          </p:nvSpPr>
          <p:spPr bwMode="auto">
            <a:xfrm>
              <a:off x="3183" y="2112"/>
              <a:ext cx="18" cy="60"/>
            </a:xfrm>
            <a:custGeom>
              <a:avLst/>
              <a:gdLst>
                <a:gd name="T0" fmla="*/ 0 w 3"/>
                <a:gd name="T1" fmla="*/ 10 h 10"/>
                <a:gd name="T2" fmla="*/ 0 w 3"/>
                <a:gd name="T3" fmla="*/ 0 h 10"/>
                <a:gd name="T4" fmla="*/ 3 w 3"/>
                <a:gd name="T5" fmla="*/ 1 h 10"/>
                <a:gd name="T6" fmla="*/ 3 w 3"/>
                <a:gd name="T7" fmla="*/ 10 h 10"/>
                <a:gd name="T8" fmla="*/ 0 w 3"/>
                <a:gd name="T9" fmla="*/ 1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10"/>
                  </a:moveTo>
                  <a:lnTo>
                    <a:pt x="0" y="0"/>
                  </a:lnTo>
                  <a:lnTo>
                    <a:pt x="3" y="1"/>
                  </a:lnTo>
                  <a:lnTo>
                    <a:pt x="3" y="10"/>
                  </a:lnTo>
                  <a:lnTo>
                    <a:pt x="0" y="10"/>
                  </a:lnTo>
                </a:path>
              </a:pathLst>
            </a:custGeom>
            <a:solidFill>
              <a:srgbClr val="090DC1"/>
            </a:solidFill>
            <a:ln w="9525">
              <a:solidFill>
                <a:srgbClr val="FFFF00"/>
              </a:solidFill>
              <a:round/>
              <a:headEnd/>
              <a:tailEnd/>
            </a:ln>
          </p:spPr>
          <p:txBody>
            <a:bodyPr/>
            <a:lstStyle/>
            <a:p>
              <a:endParaRPr lang="pt-BR"/>
            </a:p>
          </p:txBody>
        </p:sp>
        <p:sp>
          <p:nvSpPr>
            <p:cNvPr id="26726" name="Rectangle 8">
              <a:extLst>
                <a:ext uri="{FF2B5EF4-FFF2-40B4-BE49-F238E27FC236}">
                  <a16:creationId xmlns:a16="http://schemas.microsoft.com/office/drawing/2014/main" id="{9DE8146C-34EB-0BDE-195A-EEFA01DFCC74}"/>
                </a:ext>
              </a:extLst>
            </p:cNvPr>
            <p:cNvSpPr>
              <a:spLocks noChangeArrowheads="1"/>
            </p:cNvSpPr>
            <p:nvPr/>
          </p:nvSpPr>
          <p:spPr bwMode="auto">
            <a:xfrm>
              <a:off x="3100" y="2142"/>
              <a:ext cx="17" cy="9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27" name="Rectangle 9">
              <a:extLst>
                <a:ext uri="{FF2B5EF4-FFF2-40B4-BE49-F238E27FC236}">
                  <a16:creationId xmlns:a16="http://schemas.microsoft.com/office/drawing/2014/main" id="{1E615C5A-2AF4-C7AB-8D3E-FD281027C5FC}"/>
                </a:ext>
              </a:extLst>
            </p:cNvPr>
            <p:cNvSpPr>
              <a:spLocks noChangeArrowheads="1"/>
            </p:cNvSpPr>
            <p:nvPr/>
          </p:nvSpPr>
          <p:spPr bwMode="auto">
            <a:xfrm>
              <a:off x="3021" y="2184"/>
              <a:ext cx="18"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28" name="Freeform 10">
              <a:extLst>
                <a:ext uri="{FF2B5EF4-FFF2-40B4-BE49-F238E27FC236}">
                  <a16:creationId xmlns:a16="http://schemas.microsoft.com/office/drawing/2014/main" id="{4339D959-BA6A-18E2-512F-DA0E45B01EA9}"/>
                </a:ext>
              </a:extLst>
            </p:cNvPr>
            <p:cNvSpPr>
              <a:spLocks/>
            </p:cNvSpPr>
            <p:nvPr/>
          </p:nvSpPr>
          <p:spPr bwMode="auto">
            <a:xfrm>
              <a:off x="2954" y="2220"/>
              <a:ext cx="14" cy="42"/>
            </a:xfrm>
            <a:custGeom>
              <a:avLst/>
              <a:gdLst>
                <a:gd name="T0" fmla="*/ 0 w 2"/>
                <a:gd name="T1" fmla="*/ 1 h 7"/>
                <a:gd name="T2" fmla="*/ 2 w 2"/>
                <a:gd name="T3" fmla="*/ 0 h 7"/>
                <a:gd name="T4" fmla="*/ 2 w 2"/>
                <a:gd name="T5" fmla="*/ 7 h 7"/>
                <a:gd name="T6" fmla="*/ 0 w 2"/>
                <a:gd name="T7" fmla="*/ 6 h 7"/>
                <a:gd name="T8" fmla="*/ 0 w 2"/>
                <a:gd name="T9" fmla="*/ 1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0" y="1"/>
                  </a:moveTo>
                  <a:lnTo>
                    <a:pt x="2" y="0"/>
                  </a:lnTo>
                  <a:lnTo>
                    <a:pt x="2" y="7"/>
                  </a:lnTo>
                  <a:lnTo>
                    <a:pt x="0" y="6"/>
                  </a:lnTo>
                  <a:lnTo>
                    <a:pt x="0" y="1"/>
                  </a:lnTo>
                </a:path>
              </a:pathLst>
            </a:custGeom>
            <a:solidFill>
              <a:srgbClr val="090DC1"/>
            </a:solidFill>
            <a:ln w="9525">
              <a:solidFill>
                <a:srgbClr val="FFFF00"/>
              </a:solidFill>
              <a:round/>
              <a:headEnd/>
              <a:tailEnd/>
            </a:ln>
          </p:spPr>
          <p:txBody>
            <a:bodyPr/>
            <a:lstStyle/>
            <a:p>
              <a:endParaRPr lang="pt-BR"/>
            </a:p>
          </p:txBody>
        </p:sp>
        <p:sp>
          <p:nvSpPr>
            <p:cNvPr id="26729" name="Freeform 11">
              <a:extLst>
                <a:ext uri="{FF2B5EF4-FFF2-40B4-BE49-F238E27FC236}">
                  <a16:creationId xmlns:a16="http://schemas.microsoft.com/office/drawing/2014/main" id="{14ED00DF-8D21-96D9-9E5C-B38434E9CAA2}"/>
                </a:ext>
              </a:extLst>
            </p:cNvPr>
            <p:cNvSpPr>
              <a:spLocks/>
            </p:cNvSpPr>
            <p:nvPr/>
          </p:nvSpPr>
          <p:spPr bwMode="auto">
            <a:xfrm>
              <a:off x="2475" y="2022"/>
              <a:ext cx="792" cy="270"/>
            </a:xfrm>
            <a:custGeom>
              <a:avLst/>
              <a:gdLst>
                <a:gd name="T0" fmla="*/ 103 w 132"/>
                <a:gd name="T1" fmla="*/ 35 h 45"/>
                <a:gd name="T2" fmla="*/ 96 w 132"/>
                <a:gd name="T3" fmla="*/ 40 h 45"/>
                <a:gd name="T4" fmla="*/ 88 w 132"/>
                <a:gd name="T5" fmla="*/ 41 h 45"/>
                <a:gd name="T6" fmla="*/ 71 w 132"/>
                <a:gd name="T7" fmla="*/ 34 h 45"/>
                <a:gd name="T8" fmla="*/ 61 w 132"/>
                <a:gd name="T9" fmla="*/ 25 h 45"/>
                <a:gd name="T10" fmla="*/ 51 w 132"/>
                <a:gd name="T11" fmla="*/ 15 h 45"/>
                <a:gd name="T12" fmla="*/ 41 w 132"/>
                <a:gd name="T13" fmla="*/ 7 h 45"/>
                <a:gd name="T14" fmla="*/ 30 w 132"/>
                <a:gd name="T15" fmla="*/ 1 h 45"/>
                <a:gd name="T16" fmla="*/ 16 w 132"/>
                <a:gd name="T17" fmla="*/ 1 h 45"/>
                <a:gd name="T18" fmla="*/ 4 w 132"/>
                <a:gd name="T19" fmla="*/ 4 h 45"/>
                <a:gd name="T20" fmla="*/ 0 w 132"/>
                <a:gd name="T21" fmla="*/ 7 h 45"/>
                <a:gd name="T22" fmla="*/ 5 w 132"/>
                <a:gd name="T23" fmla="*/ 10 h 45"/>
                <a:gd name="T24" fmla="*/ 6 w 132"/>
                <a:gd name="T25" fmla="*/ 9 h 45"/>
                <a:gd name="T26" fmla="*/ 17 w 132"/>
                <a:gd name="T27" fmla="*/ 3 h 45"/>
                <a:gd name="T28" fmla="*/ 33 w 132"/>
                <a:gd name="T29" fmla="*/ 9 h 45"/>
                <a:gd name="T30" fmla="*/ 44 w 132"/>
                <a:gd name="T31" fmla="*/ 18 h 45"/>
                <a:gd name="T32" fmla="*/ 64 w 132"/>
                <a:gd name="T33" fmla="*/ 36 h 45"/>
                <a:gd name="T34" fmla="*/ 90 w 132"/>
                <a:gd name="T35" fmla="*/ 45 h 45"/>
                <a:gd name="T36" fmla="*/ 110 w 132"/>
                <a:gd name="T37" fmla="*/ 39 h 45"/>
                <a:gd name="T38" fmla="*/ 124 w 132"/>
                <a:gd name="T39" fmla="*/ 27 h 45"/>
                <a:gd name="T40" fmla="*/ 132 w 132"/>
                <a:gd name="T41" fmla="*/ 18 h 45"/>
                <a:gd name="T42" fmla="*/ 127 w 132"/>
                <a:gd name="T43" fmla="*/ 13 h 45"/>
                <a:gd name="T44" fmla="*/ 121 w 132"/>
                <a:gd name="T45" fmla="*/ 20 h 45"/>
                <a:gd name="T46" fmla="*/ 113 w 132"/>
                <a:gd name="T47" fmla="*/ 28 h 45"/>
                <a:gd name="T48" fmla="*/ 103 w 132"/>
                <a:gd name="T49" fmla="*/ 3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45"/>
                <a:gd name="T77" fmla="*/ 132 w 132"/>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45">
                  <a:moveTo>
                    <a:pt x="103" y="35"/>
                  </a:moveTo>
                  <a:cubicBezTo>
                    <a:pt x="103" y="35"/>
                    <a:pt x="99" y="38"/>
                    <a:pt x="96" y="40"/>
                  </a:cubicBezTo>
                  <a:cubicBezTo>
                    <a:pt x="94" y="41"/>
                    <a:pt x="92" y="42"/>
                    <a:pt x="88" y="41"/>
                  </a:cubicBezTo>
                  <a:cubicBezTo>
                    <a:pt x="83" y="40"/>
                    <a:pt x="78" y="38"/>
                    <a:pt x="71" y="34"/>
                  </a:cubicBezTo>
                  <a:cubicBezTo>
                    <a:pt x="68" y="31"/>
                    <a:pt x="63" y="26"/>
                    <a:pt x="61" y="25"/>
                  </a:cubicBezTo>
                  <a:cubicBezTo>
                    <a:pt x="60" y="23"/>
                    <a:pt x="53" y="16"/>
                    <a:pt x="51" y="15"/>
                  </a:cubicBezTo>
                  <a:cubicBezTo>
                    <a:pt x="49" y="13"/>
                    <a:pt x="45" y="10"/>
                    <a:pt x="41" y="7"/>
                  </a:cubicBezTo>
                  <a:cubicBezTo>
                    <a:pt x="38" y="5"/>
                    <a:pt x="31" y="1"/>
                    <a:pt x="30" y="1"/>
                  </a:cubicBezTo>
                  <a:cubicBezTo>
                    <a:pt x="28" y="0"/>
                    <a:pt x="23" y="0"/>
                    <a:pt x="16" y="1"/>
                  </a:cubicBezTo>
                  <a:cubicBezTo>
                    <a:pt x="9" y="1"/>
                    <a:pt x="7" y="2"/>
                    <a:pt x="4" y="4"/>
                  </a:cubicBezTo>
                  <a:cubicBezTo>
                    <a:pt x="3" y="4"/>
                    <a:pt x="2" y="5"/>
                    <a:pt x="0" y="7"/>
                  </a:cubicBezTo>
                  <a:lnTo>
                    <a:pt x="5" y="10"/>
                  </a:lnTo>
                  <a:cubicBezTo>
                    <a:pt x="5" y="10"/>
                    <a:pt x="6" y="10"/>
                    <a:pt x="6" y="9"/>
                  </a:cubicBezTo>
                  <a:cubicBezTo>
                    <a:pt x="8" y="8"/>
                    <a:pt x="13" y="3"/>
                    <a:pt x="17" y="3"/>
                  </a:cubicBezTo>
                  <a:cubicBezTo>
                    <a:pt x="22" y="2"/>
                    <a:pt x="31" y="8"/>
                    <a:pt x="33" y="9"/>
                  </a:cubicBezTo>
                  <a:cubicBezTo>
                    <a:pt x="36" y="11"/>
                    <a:pt x="44" y="18"/>
                    <a:pt x="44" y="18"/>
                  </a:cubicBezTo>
                  <a:cubicBezTo>
                    <a:pt x="44" y="18"/>
                    <a:pt x="54" y="29"/>
                    <a:pt x="64" y="36"/>
                  </a:cubicBezTo>
                  <a:cubicBezTo>
                    <a:pt x="71" y="40"/>
                    <a:pt x="76" y="45"/>
                    <a:pt x="90" y="45"/>
                  </a:cubicBezTo>
                  <a:cubicBezTo>
                    <a:pt x="103" y="44"/>
                    <a:pt x="110" y="39"/>
                    <a:pt x="110" y="39"/>
                  </a:cubicBezTo>
                  <a:cubicBezTo>
                    <a:pt x="115" y="35"/>
                    <a:pt x="121" y="29"/>
                    <a:pt x="124" y="27"/>
                  </a:cubicBezTo>
                  <a:cubicBezTo>
                    <a:pt x="126" y="24"/>
                    <a:pt x="132" y="18"/>
                    <a:pt x="132" y="18"/>
                  </a:cubicBezTo>
                  <a:lnTo>
                    <a:pt x="127" y="13"/>
                  </a:lnTo>
                  <a:cubicBezTo>
                    <a:pt x="127" y="13"/>
                    <a:pt x="125" y="16"/>
                    <a:pt x="121" y="20"/>
                  </a:cubicBezTo>
                  <a:cubicBezTo>
                    <a:pt x="117" y="24"/>
                    <a:pt x="116" y="25"/>
                    <a:pt x="113" y="28"/>
                  </a:cubicBezTo>
                  <a:cubicBezTo>
                    <a:pt x="109" y="32"/>
                    <a:pt x="103" y="35"/>
                    <a:pt x="103" y="35"/>
                  </a:cubicBezTo>
                </a:path>
              </a:pathLst>
            </a:custGeom>
            <a:solidFill>
              <a:srgbClr val="090DC1"/>
            </a:solidFill>
            <a:ln w="9525">
              <a:solidFill>
                <a:srgbClr val="FFFF00"/>
              </a:solidFill>
              <a:round/>
              <a:headEnd/>
              <a:tailEnd/>
            </a:ln>
          </p:spPr>
          <p:txBody>
            <a:bodyPr/>
            <a:lstStyle/>
            <a:p>
              <a:endParaRPr lang="pt-BR"/>
            </a:p>
          </p:txBody>
        </p:sp>
        <p:sp>
          <p:nvSpPr>
            <p:cNvPr id="26730" name="Freeform 12">
              <a:extLst>
                <a:ext uri="{FF2B5EF4-FFF2-40B4-BE49-F238E27FC236}">
                  <a16:creationId xmlns:a16="http://schemas.microsoft.com/office/drawing/2014/main" id="{069396FC-8A1A-F527-6156-588DC3F5D523}"/>
                </a:ext>
              </a:extLst>
            </p:cNvPr>
            <p:cNvSpPr>
              <a:spLocks/>
            </p:cNvSpPr>
            <p:nvPr/>
          </p:nvSpPr>
          <p:spPr bwMode="auto">
            <a:xfrm>
              <a:off x="2440" y="2058"/>
              <a:ext cx="65" cy="66"/>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FFFF00"/>
              </a:solidFill>
              <a:round/>
              <a:headEnd/>
              <a:tailEnd/>
            </a:ln>
          </p:spPr>
          <p:txBody>
            <a:bodyPr/>
            <a:lstStyle/>
            <a:p>
              <a:endParaRPr lang="pt-BR"/>
            </a:p>
          </p:txBody>
        </p:sp>
        <p:sp>
          <p:nvSpPr>
            <p:cNvPr id="26731" name="Rectangle 13">
              <a:extLst>
                <a:ext uri="{FF2B5EF4-FFF2-40B4-BE49-F238E27FC236}">
                  <a16:creationId xmlns:a16="http://schemas.microsoft.com/office/drawing/2014/main" id="{294AF814-8A3E-24B1-37BD-F27188AF0BFE}"/>
                </a:ext>
              </a:extLst>
            </p:cNvPr>
            <p:cNvSpPr>
              <a:spLocks noChangeArrowheads="1"/>
            </p:cNvSpPr>
            <p:nvPr/>
          </p:nvSpPr>
          <p:spPr bwMode="auto">
            <a:xfrm>
              <a:off x="2295" y="2130"/>
              <a:ext cx="18" cy="9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32" name="Freeform 14">
              <a:extLst>
                <a:ext uri="{FF2B5EF4-FFF2-40B4-BE49-F238E27FC236}">
                  <a16:creationId xmlns:a16="http://schemas.microsoft.com/office/drawing/2014/main" id="{9B353151-4305-AC85-173E-6CEC4AA4FF81}"/>
                </a:ext>
              </a:extLst>
            </p:cNvPr>
            <p:cNvSpPr>
              <a:spLocks/>
            </p:cNvSpPr>
            <p:nvPr/>
          </p:nvSpPr>
          <p:spPr bwMode="auto">
            <a:xfrm>
              <a:off x="2109" y="2094"/>
              <a:ext cx="359" cy="192"/>
            </a:xfrm>
            <a:custGeom>
              <a:avLst/>
              <a:gdLst>
                <a:gd name="T0" fmla="*/ 1 w 60"/>
                <a:gd name="T1" fmla="*/ 20 h 32"/>
                <a:gd name="T2" fmla="*/ 7 w 60"/>
                <a:gd name="T3" fmla="*/ 25 h 32"/>
                <a:gd name="T4" fmla="*/ 15 w 60"/>
                <a:gd name="T5" fmla="*/ 28 h 32"/>
                <a:gd name="T6" fmla="*/ 23 w 60"/>
                <a:gd name="T7" fmla="*/ 26 h 32"/>
                <a:gd name="T8" fmla="*/ 35 w 60"/>
                <a:gd name="T9" fmla="*/ 18 h 32"/>
                <a:gd name="T10" fmla="*/ 49 w 60"/>
                <a:gd name="T11" fmla="*/ 7 h 32"/>
                <a:gd name="T12" fmla="*/ 55 w 60"/>
                <a:gd name="T13" fmla="*/ 0 h 32"/>
                <a:gd name="T14" fmla="*/ 60 w 60"/>
                <a:gd name="T15" fmla="*/ 4 h 32"/>
                <a:gd name="T16" fmla="*/ 45 w 60"/>
                <a:gd name="T17" fmla="*/ 18 h 32"/>
                <a:gd name="T18" fmla="*/ 25 w 60"/>
                <a:gd name="T19" fmla="*/ 30 h 32"/>
                <a:gd name="T20" fmla="*/ 14 w 60"/>
                <a:gd name="T21" fmla="*/ 31 h 32"/>
                <a:gd name="T22" fmla="*/ 10 w 60"/>
                <a:gd name="T23" fmla="*/ 31 h 32"/>
                <a:gd name="T24" fmla="*/ 7 w 60"/>
                <a:gd name="T25" fmla="*/ 30 h 32"/>
                <a:gd name="T26" fmla="*/ 5 w 60"/>
                <a:gd name="T27" fmla="*/ 28 h 32"/>
                <a:gd name="T28" fmla="*/ 2 w 60"/>
                <a:gd name="T29" fmla="*/ 27 h 32"/>
                <a:gd name="T30" fmla="*/ 0 w 60"/>
                <a:gd name="T31" fmla="*/ 26 h 32"/>
                <a:gd name="T32" fmla="*/ 1 w 60"/>
                <a:gd name="T33" fmla="*/ 2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32"/>
                <a:gd name="T53" fmla="*/ 60 w 6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32">
                  <a:moveTo>
                    <a:pt x="1" y="20"/>
                  </a:moveTo>
                  <a:cubicBezTo>
                    <a:pt x="1" y="20"/>
                    <a:pt x="4" y="23"/>
                    <a:pt x="7" y="25"/>
                  </a:cubicBezTo>
                  <a:cubicBezTo>
                    <a:pt x="11" y="27"/>
                    <a:pt x="15" y="28"/>
                    <a:pt x="15" y="28"/>
                  </a:cubicBezTo>
                  <a:cubicBezTo>
                    <a:pt x="15" y="28"/>
                    <a:pt x="19" y="28"/>
                    <a:pt x="23" y="26"/>
                  </a:cubicBezTo>
                  <a:cubicBezTo>
                    <a:pt x="27" y="24"/>
                    <a:pt x="33" y="21"/>
                    <a:pt x="35" y="18"/>
                  </a:cubicBezTo>
                  <a:cubicBezTo>
                    <a:pt x="38" y="16"/>
                    <a:pt x="49" y="7"/>
                    <a:pt x="49" y="7"/>
                  </a:cubicBezTo>
                  <a:lnTo>
                    <a:pt x="55" y="0"/>
                  </a:lnTo>
                  <a:lnTo>
                    <a:pt x="60" y="4"/>
                  </a:lnTo>
                  <a:cubicBezTo>
                    <a:pt x="60" y="4"/>
                    <a:pt x="48" y="16"/>
                    <a:pt x="45" y="18"/>
                  </a:cubicBezTo>
                  <a:cubicBezTo>
                    <a:pt x="43" y="21"/>
                    <a:pt x="32" y="29"/>
                    <a:pt x="25" y="30"/>
                  </a:cubicBezTo>
                  <a:cubicBezTo>
                    <a:pt x="18" y="32"/>
                    <a:pt x="15" y="31"/>
                    <a:pt x="14" y="31"/>
                  </a:cubicBezTo>
                  <a:cubicBezTo>
                    <a:pt x="13" y="31"/>
                    <a:pt x="10" y="31"/>
                    <a:pt x="10" y="31"/>
                  </a:cubicBezTo>
                  <a:lnTo>
                    <a:pt x="7" y="30"/>
                  </a:lnTo>
                  <a:lnTo>
                    <a:pt x="5" y="28"/>
                  </a:lnTo>
                  <a:lnTo>
                    <a:pt x="2" y="27"/>
                  </a:lnTo>
                  <a:lnTo>
                    <a:pt x="0" y="26"/>
                  </a:lnTo>
                  <a:lnTo>
                    <a:pt x="1" y="20"/>
                  </a:lnTo>
                </a:path>
              </a:pathLst>
            </a:custGeom>
            <a:solidFill>
              <a:srgbClr val="090DC1"/>
            </a:solidFill>
            <a:ln w="9525">
              <a:solidFill>
                <a:srgbClr val="FFFF00"/>
              </a:solidFill>
              <a:round/>
              <a:headEnd/>
              <a:tailEnd/>
            </a:ln>
          </p:spPr>
          <p:txBody>
            <a:bodyPr/>
            <a:lstStyle/>
            <a:p>
              <a:endParaRPr lang="pt-BR"/>
            </a:p>
          </p:txBody>
        </p:sp>
        <p:sp>
          <p:nvSpPr>
            <p:cNvPr id="26733" name="Freeform 15">
              <a:extLst>
                <a:ext uri="{FF2B5EF4-FFF2-40B4-BE49-F238E27FC236}">
                  <a16:creationId xmlns:a16="http://schemas.microsoft.com/office/drawing/2014/main" id="{8EDB196A-F013-EE02-1113-10D89EFC4B2C}"/>
                </a:ext>
              </a:extLst>
            </p:cNvPr>
            <p:cNvSpPr>
              <a:spLocks/>
            </p:cNvSpPr>
            <p:nvPr/>
          </p:nvSpPr>
          <p:spPr bwMode="auto">
            <a:xfrm>
              <a:off x="2151" y="2202"/>
              <a:ext cx="18" cy="48"/>
            </a:xfrm>
            <a:custGeom>
              <a:avLst/>
              <a:gdLst>
                <a:gd name="T0" fmla="*/ 0 w 3"/>
                <a:gd name="T1" fmla="*/ 1 h 8"/>
                <a:gd name="T2" fmla="*/ 3 w 3"/>
                <a:gd name="T3" fmla="*/ 0 h 8"/>
                <a:gd name="T4" fmla="*/ 3 w 3"/>
                <a:gd name="T5" fmla="*/ 8 h 8"/>
                <a:gd name="T6" fmla="*/ 0 w 3"/>
                <a:gd name="T7" fmla="*/ 8 h 8"/>
                <a:gd name="T8" fmla="*/ 0 w 3"/>
                <a:gd name="T9" fmla="*/ 1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0" y="1"/>
                  </a:moveTo>
                  <a:lnTo>
                    <a:pt x="3" y="0"/>
                  </a:lnTo>
                  <a:lnTo>
                    <a:pt x="3" y="8"/>
                  </a:lnTo>
                  <a:lnTo>
                    <a:pt x="0" y="8"/>
                  </a:lnTo>
                  <a:lnTo>
                    <a:pt x="0" y="1"/>
                  </a:lnTo>
                </a:path>
              </a:pathLst>
            </a:custGeom>
            <a:solidFill>
              <a:srgbClr val="090DC1"/>
            </a:solidFill>
            <a:ln w="9525">
              <a:solidFill>
                <a:srgbClr val="FFFF00"/>
              </a:solidFill>
              <a:round/>
              <a:headEnd/>
              <a:tailEnd/>
            </a:ln>
          </p:spPr>
          <p:txBody>
            <a:bodyPr/>
            <a:lstStyle/>
            <a:p>
              <a:endParaRPr lang="pt-BR"/>
            </a:p>
          </p:txBody>
        </p:sp>
        <p:sp>
          <p:nvSpPr>
            <p:cNvPr id="26734" name="Freeform 16">
              <a:extLst>
                <a:ext uri="{FF2B5EF4-FFF2-40B4-BE49-F238E27FC236}">
                  <a16:creationId xmlns:a16="http://schemas.microsoft.com/office/drawing/2014/main" id="{DE21549C-E807-2E83-6693-56231C04C322}"/>
                </a:ext>
              </a:extLst>
            </p:cNvPr>
            <p:cNvSpPr>
              <a:spLocks/>
            </p:cNvSpPr>
            <p:nvPr/>
          </p:nvSpPr>
          <p:spPr bwMode="auto">
            <a:xfrm>
              <a:off x="2547" y="2040"/>
              <a:ext cx="18" cy="54"/>
            </a:xfrm>
            <a:custGeom>
              <a:avLst/>
              <a:gdLst>
                <a:gd name="T0" fmla="*/ 0 w 3"/>
                <a:gd name="T1" fmla="*/ 9 h 9"/>
                <a:gd name="T2" fmla="*/ 3 w 3"/>
                <a:gd name="T3" fmla="*/ 9 h 9"/>
                <a:gd name="T4" fmla="*/ 3 w 3"/>
                <a:gd name="T5" fmla="*/ 0 h 9"/>
                <a:gd name="T6" fmla="*/ 0 w 3"/>
                <a:gd name="T7" fmla="*/ 1 h 9"/>
                <a:gd name="T8" fmla="*/ 0 w 3"/>
                <a:gd name="T9" fmla="*/ 9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0" y="9"/>
                  </a:moveTo>
                  <a:lnTo>
                    <a:pt x="3" y="9"/>
                  </a:lnTo>
                  <a:lnTo>
                    <a:pt x="3" y="0"/>
                  </a:lnTo>
                  <a:lnTo>
                    <a:pt x="0" y="1"/>
                  </a:lnTo>
                  <a:lnTo>
                    <a:pt x="0" y="9"/>
                  </a:lnTo>
                </a:path>
              </a:pathLst>
            </a:custGeom>
            <a:solidFill>
              <a:srgbClr val="090DC1"/>
            </a:solidFill>
            <a:ln w="9525">
              <a:solidFill>
                <a:srgbClr val="FFFF00"/>
              </a:solidFill>
              <a:round/>
              <a:headEnd/>
              <a:tailEnd/>
            </a:ln>
          </p:spPr>
          <p:txBody>
            <a:bodyPr/>
            <a:lstStyle/>
            <a:p>
              <a:endParaRPr lang="pt-BR"/>
            </a:p>
          </p:txBody>
        </p:sp>
        <p:sp>
          <p:nvSpPr>
            <p:cNvPr id="26735" name="Rectangle 17">
              <a:extLst>
                <a:ext uri="{FF2B5EF4-FFF2-40B4-BE49-F238E27FC236}">
                  <a16:creationId xmlns:a16="http://schemas.microsoft.com/office/drawing/2014/main" id="{3EB2A22E-A9B6-05B2-570A-2428A2A11381}"/>
                </a:ext>
              </a:extLst>
            </p:cNvPr>
            <p:cNvSpPr>
              <a:spLocks noChangeArrowheads="1"/>
            </p:cNvSpPr>
            <p:nvPr/>
          </p:nvSpPr>
          <p:spPr bwMode="auto">
            <a:xfrm>
              <a:off x="2625" y="2052"/>
              <a:ext cx="18"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36" name="Rectangle 18">
              <a:extLst>
                <a:ext uri="{FF2B5EF4-FFF2-40B4-BE49-F238E27FC236}">
                  <a16:creationId xmlns:a16="http://schemas.microsoft.com/office/drawing/2014/main" id="{DC2DD5FA-6C83-56EF-9F26-92C83D042818}"/>
                </a:ext>
              </a:extLst>
            </p:cNvPr>
            <p:cNvSpPr>
              <a:spLocks noChangeArrowheads="1"/>
            </p:cNvSpPr>
            <p:nvPr/>
          </p:nvSpPr>
          <p:spPr bwMode="auto">
            <a:xfrm>
              <a:off x="2704" y="2094"/>
              <a:ext cx="11"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37" name="Rectangle 19">
              <a:extLst>
                <a:ext uri="{FF2B5EF4-FFF2-40B4-BE49-F238E27FC236}">
                  <a16:creationId xmlns:a16="http://schemas.microsoft.com/office/drawing/2014/main" id="{FD96AD70-93AF-F06B-46B8-3F126AF4CDA7}"/>
                </a:ext>
              </a:extLst>
            </p:cNvPr>
            <p:cNvSpPr>
              <a:spLocks noChangeArrowheads="1"/>
            </p:cNvSpPr>
            <p:nvPr/>
          </p:nvSpPr>
          <p:spPr bwMode="auto">
            <a:xfrm>
              <a:off x="2781" y="2172"/>
              <a:ext cx="11" cy="5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38" name="Freeform 20">
              <a:extLst>
                <a:ext uri="{FF2B5EF4-FFF2-40B4-BE49-F238E27FC236}">
                  <a16:creationId xmlns:a16="http://schemas.microsoft.com/office/drawing/2014/main" id="{2B351DEC-24A9-2A05-8B81-104A1FDD418C}"/>
                </a:ext>
              </a:extLst>
            </p:cNvPr>
            <p:cNvSpPr>
              <a:spLocks/>
            </p:cNvSpPr>
            <p:nvPr/>
          </p:nvSpPr>
          <p:spPr bwMode="auto">
            <a:xfrm>
              <a:off x="3279" y="2028"/>
              <a:ext cx="372" cy="210"/>
            </a:xfrm>
            <a:custGeom>
              <a:avLst/>
              <a:gdLst>
                <a:gd name="T0" fmla="*/ 62 w 62"/>
                <a:gd name="T1" fmla="*/ 35 h 35"/>
                <a:gd name="T2" fmla="*/ 62 w 62"/>
                <a:gd name="T3" fmla="*/ 26 h 35"/>
                <a:gd name="T4" fmla="*/ 41 w 62"/>
                <a:gd name="T5" fmla="*/ 9 h 35"/>
                <a:gd name="T6" fmla="*/ 26 w 62"/>
                <a:gd name="T7" fmla="*/ 1 h 35"/>
                <a:gd name="T8" fmla="*/ 12 w 62"/>
                <a:gd name="T9" fmla="*/ 1 h 35"/>
                <a:gd name="T10" fmla="*/ 0 w 62"/>
                <a:gd name="T11" fmla="*/ 7 h 35"/>
                <a:gd name="T12" fmla="*/ 4 w 62"/>
                <a:gd name="T13" fmla="*/ 11 h 35"/>
                <a:gd name="T14" fmla="*/ 12 w 62"/>
                <a:gd name="T15" fmla="*/ 5 h 35"/>
                <a:gd name="T16" fmla="*/ 18 w 62"/>
                <a:gd name="T17" fmla="*/ 3 h 35"/>
                <a:gd name="T18" fmla="*/ 25 w 62"/>
                <a:gd name="T19" fmla="*/ 5 h 35"/>
                <a:gd name="T20" fmla="*/ 33 w 62"/>
                <a:gd name="T21" fmla="*/ 10 h 35"/>
                <a:gd name="T22" fmla="*/ 46 w 62"/>
                <a:gd name="T23" fmla="*/ 21 h 35"/>
                <a:gd name="T24" fmla="*/ 54 w 62"/>
                <a:gd name="T25" fmla="*/ 29 h 35"/>
                <a:gd name="T26" fmla="*/ 62 w 62"/>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35"/>
                <a:gd name="T44" fmla="*/ 62 w 62"/>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35">
                  <a:moveTo>
                    <a:pt x="62" y="35"/>
                  </a:moveTo>
                  <a:lnTo>
                    <a:pt x="62" y="26"/>
                  </a:lnTo>
                  <a:cubicBezTo>
                    <a:pt x="62" y="26"/>
                    <a:pt x="44" y="11"/>
                    <a:pt x="41" y="9"/>
                  </a:cubicBezTo>
                  <a:cubicBezTo>
                    <a:pt x="39" y="7"/>
                    <a:pt x="33" y="1"/>
                    <a:pt x="26" y="1"/>
                  </a:cubicBezTo>
                  <a:cubicBezTo>
                    <a:pt x="19" y="0"/>
                    <a:pt x="15" y="0"/>
                    <a:pt x="12" y="1"/>
                  </a:cubicBezTo>
                  <a:cubicBezTo>
                    <a:pt x="4" y="3"/>
                    <a:pt x="0" y="7"/>
                    <a:pt x="0" y="7"/>
                  </a:cubicBezTo>
                  <a:lnTo>
                    <a:pt x="4" y="11"/>
                  </a:lnTo>
                  <a:cubicBezTo>
                    <a:pt x="4" y="11"/>
                    <a:pt x="10" y="6"/>
                    <a:pt x="12" y="5"/>
                  </a:cubicBezTo>
                  <a:cubicBezTo>
                    <a:pt x="14" y="4"/>
                    <a:pt x="16" y="3"/>
                    <a:pt x="18" y="3"/>
                  </a:cubicBezTo>
                  <a:cubicBezTo>
                    <a:pt x="20" y="3"/>
                    <a:pt x="23" y="4"/>
                    <a:pt x="25" y="5"/>
                  </a:cubicBezTo>
                  <a:cubicBezTo>
                    <a:pt x="27" y="6"/>
                    <a:pt x="29" y="7"/>
                    <a:pt x="33" y="10"/>
                  </a:cubicBezTo>
                  <a:cubicBezTo>
                    <a:pt x="37" y="13"/>
                    <a:pt x="46" y="21"/>
                    <a:pt x="46" y="21"/>
                  </a:cubicBezTo>
                  <a:lnTo>
                    <a:pt x="54" y="29"/>
                  </a:lnTo>
                  <a:lnTo>
                    <a:pt x="62" y="35"/>
                  </a:lnTo>
                </a:path>
              </a:pathLst>
            </a:custGeom>
            <a:solidFill>
              <a:srgbClr val="090DC1"/>
            </a:solidFill>
            <a:ln w="9525">
              <a:solidFill>
                <a:srgbClr val="FFFF00"/>
              </a:solidFill>
              <a:round/>
              <a:headEnd/>
              <a:tailEnd/>
            </a:ln>
          </p:spPr>
          <p:txBody>
            <a:bodyPr/>
            <a:lstStyle/>
            <a:p>
              <a:endParaRPr lang="pt-BR"/>
            </a:p>
          </p:txBody>
        </p:sp>
        <p:sp>
          <p:nvSpPr>
            <p:cNvPr id="26739" name="Freeform 21">
              <a:extLst>
                <a:ext uri="{FF2B5EF4-FFF2-40B4-BE49-F238E27FC236}">
                  <a16:creationId xmlns:a16="http://schemas.microsoft.com/office/drawing/2014/main" id="{66C70BFC-7D8D-ADD9-79AA-FC856906167B}"/>
                </a:ext>
              </a:extLst>
            </p:cNvPr>
            <p:cNvSpPr>
              <a:spLocks/>
            </p:cNvSpPr>
            <p:nvPr/>
          </p:nvSpPr>
          <p:spPr bwMode="auto">
            <a:xfrm>
              <a:off x="3345" y="2052"/>
              <a:ext cx="19" cy="60"/>
            </a:xfrm>
            <a:custGeom>
              <a:avLst/>
              <a:gdLst>
                <a:gd name="T0" fmla="*/ 0 w 3"/>
                <a:gd name="T1" fmla="*/ 0 h 10"/>
                <a:gd name="T2" fmla="*/ 3 w 3"/>
                <a:gd name="T3" fmla="*/ 0 h 10"/>
                <a:gd name="T4" fmla="*/ 3 w 3"/>
                <a:gd name="T5" fmla="*/ 10 h 10"/>
                <a:gd name="T6" fmla="*/ 0 w 3"/>
                <a:gd name="T7" fmla="*/ 9 h 10"/>
                <a:gd name="T8" fmla="*/ 0 w 3"/>
                <a:gd name="T9" fmla="*/ 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0"/>
                  </a:moveTo>
                  <a:lnTo>
                    <a:pt x="3" y="0"/>
                  </a:lnTo>
                  <a:lnTo>
                    <a:pt x="3" y="10"/>
                  </a:lnTo>
                  <a:lnTo>
                    <a:pt x="0" y="9"/>
                  </a:lnTo>
                  <a:lnTo>
                    <a:pt x="0" y="0"/>
                  </a:lnTo>
                </a:path>
              </a:pathLst>
            </a:custGeom>
            <a:solidFill>
              <a:srgbClr val="090DC1"/>
            </a:solidFill>
            <a:ln w="9525">
              <a:solidFill>
                <a:srgbClr val="FFFF00"/>
              </a:solidFill>
              <a:round/>
              <a:headEnd/>
              <a:tailEnd/>
            </a:ln>
          </p:spPr>
          <p:txBody>
            <a:bodyPr/>
            <a:lstStyle/>
            <a:p>
              <a:endParaRPr lang="pt-BR"/>
            </a:p>
          </p:txBody>
        </p:sp>
        <p:sp>
          <p:nvSpPr>
            <p:cNvPr id="26740" name="Freeform 22">
              <a:extLst>
                <a:ext uri="{FF2B5EF4-FFF2-40B4-BE49-F238E27FC236}">
                  <a16:creationId xmlns:a16="http://schemas.microsoft.com/office/drawing/2014/main" id="{4B75E01E-1D5A-3DF3-C51B-FDAB0D87D16D}"/>
                </a:ext>
              </a:extLst>
            </p:cNvPr>
            <p:cNvSpPr>
              <a:spLocks/>
            </p:cNvSpPr>
            <p:nvPr/>
          </p:nvSpPr>
          <p:spPr bwMode="auto">
            <a:xfrm>
              <a:off x="3237" y="2070"/>
              <a:ext cx="66" cy="66"/>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FFFF00"/>
              </a:solidFill>
              <a:round/>
              <a:headEnd/>
              <a:tailEnd/>
            </a:ln>
          </p:spPr>
          <p:txBody>
            <a:bodyPr/>
            <a:lstStyle/>
            <a:p>
              <a:endParaRPr lang="pt-BR"/>
            </a:p>
          </p:txBody>
        </p:sp>
        <p:sp>
          <p:nvSpPr>
            <p:cNvPr id="26741" name="Rectangle 23">
              <a:extLst>
                <a:ext uri="{FF2B5EF4-FFF2-40B4-BE49-F238E27FC236}">
                  <a16:creationId xmlns:a16="http://schemas.microsoft.com/office/drawing/2014/main" id="{80B2D204-7552-AF14-1704-6D180CEBB417}"/>
                </a:ext>
              </a:extLst>
            </p:cNvPr>
            <p:cNvSpPr>
              <a:spLocks noChangeArrowheads="1"/>
            </p:cNvSpPr>
            <p:nvPr/>
          </p:nvSpPr>
          <p:spPr bwMode="auto">
            <a:xfrm>
              <a:off x="3424" y="2052"/>
              <a:ext cx="11"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42" name="Rectangle 24">
              <a:extLst>
                <a:ext uri="{FF2B5EF4-FFF2-40B4-BE49-F238E27FC236}">
                  <a16:creationId xmlns:a16="http://schemas.microsoft.com/office/drawing/2014/main" id="{B1566417-50FC-3293-BA84-F5BCCECA02AC}"/>
                </a:ext>
              </a:extLst>
            </p:cNvPr>
            <p:cNvSpPr>
              <a:spLocks noChangeArrowheads="1"/>
            </p:cNvSpPr>
            <p:nvPr/>
          </p:nvSpPr>
          <p:spPr bwMode="auto">
            <a:xfrm>
              <a:off x="3495" y="2100"/>
              <a:ext cx="17"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43" name="Rectangle 25">
              <a:extLst>
                <a:ext uri="{FF2B5EF4-FFF2-40B4-BE49-F238E27FC236}">
                  <a16:creationId xmlns:a16="http://schemas.microsoft.com/office/drawing/2014/main" id="{349DC7EC-D0EA-5762-6189-0A0F6A31B929}"/>
                </a:ext>
              </a:extLst>
            </p:cNvPr>
            <p:cNvSpPr>
              <a:spLocks noChangeArrowheads="1"/>
            </p:cNvSpPr>
            <p:nvPr/>
          </p:nvSpPr>
          <p:spPr bwMode="auto">
            <a:xfrm>
              <a:off x="3573" y="2166"/>
              <a:ext cx="18" cy="6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grpSp>
      <p:grpSp>
        <p:nvGrpSpPr>
          <p:cNvPr id="26629" name="Group 26">
            <a:extLst>
              <a:ext uri="{FF2B5EF4-FFF2-40B4-BE49-F238E27FC236}">
                <a16:creationId xmlns:a16="http://schemas.microsoft.com/office/drawing/2014/main" id="{1D9C05C3-26C0-64D3-17A9-742DE242B26B}"/>
              </a:ext>
            </a:extLst>
          </p:cNvPr>
          <p:cNvGrpSpPr>
            <a:grpSpLocks/>
          </p:cNvGrpSpPr>
          <p:nvPr/>
        </p:nvGrpSpPr>
        <p:grpSpPr bwMode="auto">
          <a:xfrm>
            <a:off x="8486776" y="5373688"/>
            <a:ext cx="1730375" cy="728662"/>
            <a:chOff x="2109" y="2022"/>
            <a:chExt cx="1542" cy="270"/>
          </a:xfrm>
        </p:grpSpPr>
        <p:sp>
          <p:nvSpPr>
            <p:cNvPr id="26702" name="Rectangle 27">
              <a:extLst>
                <a:ext uri="{FF2B5EF4-FFF2-40B4-BE49-F238E27FC236}">
                  <a16:creationId xmlns:a16="http://schemas.microsoft.com/office/drawing/2014/main" id="{5C208B54-C174-163E-7B60-5782F4CB0BD1}"/>
                </a:ext>
              </a:extLst>
            </p:cNvPr>
            <p:cNvSpPr>
              <a:spLocks noChangeArrowheads="1"/>
            </p:cNvSpPr>
            <p:nvPr/>
          </p:nvSpPr>
          <p:spPr bwMode="auto">
            <a:xfrm>
              <a:off x="2380" y="2100"/>
              <a:ext cx="23" cy="6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03" name="Rectangle 28">
              <a:extLst>
                <a:ext uri="{FF2B5EF4-FFF2-40B4-BE49-F238E27FC236}">
                  <a16:creationId xmlns:a16="http://schemas.microsoft.com/office/drawing/2014/main" id="{C1966EE7-8127-9B5C-0EE4-D178A6C4F3F4}"/>
                </a:ext>
              </a:extLst>
            </p:cNvPr>
            <p:cNvSpPr>
              <a:spLocks noChangeArrowheads="1"/>
            </p:cNvSpPr>
            <p:nvPr/>
          </p:nvSpPr>
          <p:spPr bwMode="auto">
            <a:xfrm>
              <a:off x="2223" y="2184"/>
              <a:ext cx="18"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04" name="Freeform 29">
              <a:extLst>
                <a:ext uri="{FF2B5EF4-FFF2-40B4-BE49-F238E27FC236}">
                  <a16:creationId xmlns:a16="http://schemas.microsoft.com/office/drawing/2014/main" id="{1179C767-B3B2-6846-FD7C-AAFAC6BD14DE}"/>
                </a:ext>
              </a:extLst>
            </p:cNvPr>
            <p:cNvSpPr>
              <a:spLocks/>
            </p:cNvSpPr>
            <p:nvPr/>
          </p:nvSpPr>
          <p:spPr bwMode="auto">
            <a:xfrm>
              <a:off x="3183" y="2112"/>
              <a:ext cx="18" cy="60"/>
            </a:xfrm>
            <a:custGeom>
              <a:avLst/>
              <a:gdLst>
                <a:gd name="T0" fmla="*/ 0 w 3"/>
                <a:gd name="T1" fmla="*/ 10 h 10"/>
                <a:gd name="T2" fmla="*/ 0 w 3"/>
                <a:gd name="T3" fmla="*/ 0 h 10"/>
                <a:gd name="T4" fmla="*/ 3 w 3"/>
                <a:gd name="T5" fmla="*/ 1 h 10"/>
                <a:gd name="T6" fmla="*/ 3 w 3"/>
                <a:gd name="T7" fmla="*/ 10 h 10"/>
                <a:gd name="T8" fmla="*/ 0 w 3"/>
                <a:gd name="T9" fmla="*/ 1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10"/>
                  </a:moveTo>
                  <a:lnTo>
                    <a:pt x="0" y="0"/>
                  </a:lnTo>
                  <a:lnTo>
                    <a:pt x="3" y="1"/>
                  </a:lnTo>
                  <a:lnTo>
                    <a:pt x="3" y="10"/>
                  </a:lnTo>
                  <a:lnTo>
                    <a:pt x="0" y="10"/>
                  </a:lnTo>
                </a:path>
              </a:pathLst>
            </a:custGeom>
            <a:solidFill>
              <a:srgbClr val="090DC1"/>
            </a:solidFill>
            <a:ln w="9525">
              <a:solidFill>
                <a:srgbClr val="FFFF00"/>
              </a:solidFill>
              <a:round/>
              <a:headEnd/>
              <a:tailEnd/>
            </a:ln>
          </p:spPr>
          <p:txBody>
            <a:bodyPr/>
            <a:lstStyle/>
            <a:p>
              <a:endParaRPr lang="pt-BR"/>
            </a:p>
          </p:txBody>
        </p:sp>
        <p:sp>
          <p:nvSpPr>
            <p:cNvPr id="26705" name="Rectangle 30">
              <a:extLst>
                <a:ext uri="{FF2B5EF4-FFF2-40B4-BE49-F238E27FC236}">
                  <a16:creationId xmlns:a16="http://schemas.microsoft.com/office/drawing/2014/main" id="{D50CB5ED-3D9E-F652-D3CD-DAB6031ACB3E}"/>
                </a:ext>
              </a:extLst>
            </p:cNvPr>
            <p:cNvSpPr>
              <a:spLocks noChangeArrowheads="1"/>
            </p:cNvSpPr>
            <p:nvPr/>
          </p:nvSpPr>
          <p:spPr bwMode="auto">
            <a:xfrm>
              <a:off x="3100" y="2142"/>
              <a:ext cx="17" cy="9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06" name="Rectangle 31">
              <a:extLst>
                <a:ext uri="{FF2B5EF4-FFF2-40B4-BE49-F238E27FC236}">
                  <a16:creationId xmlns:a16="http://schemas.microsoft.com/office/drawing/2014/main" id="{EF7FDB8B-E690-BFD5-971C-2F6F0578F27B}"/>
                </a:ext>
              </a:extLst>
            </p:cNvPr>
            <p:cNvSpPr>
              <a:spLocks noChangeArrowheads="1"/>
            </p:cNvSpPr>
            <p:nvPr/>
          </p:nvSpPr>
          <p:spPr bwMode="auto">
            <a:xfrm>
              <a:off x="3021" y="2184"/>
              <a:ext cx="18"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07" name="Freeform 32">
              <a:extLst>
                <a:ext uri="{FF2B5EF4-FFF2-40B4-BE49-F238E27FC236}">
                  <a16:creationId xmlns:a16="http://schemas.microsoft.com/office/drawing/2014/main" id="{1DCC044C-D3ED-A365-6C39-2EA6897E3AC2}"/>
                </a:ext>
              </a:extLst>
            </p:cNvPr>
            <p:cNvSpPr>
              <a:spLocks/>
            </p:cNvSpPr>
            <p:nvPr/>
          </p:nvSpPr>
          <p:spPr bwMode="auto">
            <a:xfrm>
              <a:off x="2954" y="2220"/>
              <a:ext cx="14" cy="42"/>
            </a:xfrm>
            <a:custGeom>
              <a:avLst/>
              <a:gdLst>
                <a:gd name="T0" fmla="*/ 0 w 2"/>
                <a:gd name="T1" fmla="*/ 1 h 7"/>
                <a:gd name="T2" fmla="*/ 2 w 2"/>
                <a:gd name="T3" fmla="*/ 0 h 7"/>
                <a:gd name="T4" fmla="*/ 2 w 2"/>
                <a:gd name="T5" fmla="*/ 7 h 7"/>
                <a:gd name="T6" fmla="*/ 0 w 2"/>
                <a:gd name="T7" fmla="*/ 6 h 7"/>
                <a:gd name="T8" fmla="*/ 0 w 2"/>
                <a:gd name="T9" fmla="*/ 1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0" y="1"/>
                  </a:moveTo>
                  <a:lnTo>
                    <a:pt x="2" y="0"/>
                  </a:lnTo>
                  <a:lnTo>
                    <a:pt x="2" y="7"/>
                  </a:lnTo>
                  <a:lnTo>
                    <a:pt x="0" y="6"/>
                  </a:lnTo>
                  <a:lnTo>
                    <a:pt x="0" y="1"/>
                  </a:lnTo>
                </a:path>
              </a:pathLst>
            </a:custGeom>
            <a:solidFill>
              <a:srgbClr val="090DC1"/>
            </a:solidFill>
            <a:ln w="9525">
              <a:solidFill>
                <a:srgbClr val="FFFF00"/>
              </a:solidFill>
              <a:round/>
              <a:headEnd/>
              <a:tailEnd/>
            </a:ln>
          </p:spPr>
          <p:txBody>
            <a:bodyPr/>
            <a:lstStyle/>
            <a:p>
              <a:endParaRPr lang="pt-BR"/>
            </a:p>
          </p:txBody>
        </p:sp>
        <p:sp>
          <p:nvSpPr>
            <p:cNvPr id="26708" name="Freeform 33">
              <a:extLst>
                <a:ext uri="{FF2B5EF4-FFF2-40B4-BE49-F238E27FC236}">
                  <a16:creationId xmlns:a16="http://schemas.microsoft.com/office/drawing/2014/main" id="{EF586ED6-44DC-E984-5BD2-2CFD893F094F}"/>
                </a:ext>
              </a:extLst>
            </p:cNvPr>
            <p:cNvSpPr>
              <a:spLocks/>
            </p:cNvSpPr>
            <p:nvPr/>
          </p:nvSpPr>
          <p:spPr bwMode="auto">
            <a:xfrm>
              <a:off x="2475" y="2022"/>
              <a:ext cx="792" cy="270"/>
            </a:xfrm>
            <a:custGeom>
              <a:avLst/>
              <a:gdLst>
                <a:gd name="T0" fmla="*/ 103 w 132"/>
                <a:gd name="T1" fmla="*/ 35 h 45"/>
                <a:gd name="T2" fmla="*/ 96 w 132"/>
                <a:gd name="T3" fmla="*/ 40 h 45"/>
                <a:gd name="T4" fmla="*/ 88 w 132"/>
                <a:gd name="T5" fmla="*/ 41 h 45"/>
                <a:gd name="T6" fmla="*/ 71 w 132"/>
                <a:gd name="T7" fmla="*/ 34 h 45"/>
                <a:gd name="T8" fmla="*/ 61 w 132"/>
                <a:gd name="T9" fmla="*/ 25 h 45"/>
                <a:gd name="T10" fmla="*/ 51 w 132"/>
                <a:gd name="T11" fmla="*/ 15 h 45"/>
                <a:gd name="T12" fmla="*/ 41 w 132"/>
                <a:gd name="T13" fmla="*/ 7 h 45"/>
                <a:gd name="T14" fmla="*/ 30 w 132"/>
                <a:gd name="T15" fmla="*/ 1 h 45"/>
                <a:gd name="T16" fmla="*/ 16 w 132"/>
                <a:gd name="T17" fmla="*/ 1 h 45"/>
                <a:gd name="T18" fmla="*/ 4 w 132"/>
                <a:gd name="T19" fmla="*/ 4 h 45"/>
                <a:gd name="T20" fmla="*/ 0 w 132"/>
                <a:gd name="T21" fmla="*/ 7 h 45"/>
                <a:gd name="T22" fmla="*/ 5 w 132"/>
                <a:gd name="T23" fmla="*/ 10 h 45"/>
                <a:gd name="T24" fmla="*/ 6 w 132"/>
                <a:gd name="T25" fmla="*/ 9 h 45"/>
                <a:gd name="T26" fmla="*/ 17 w 132"/>
                <a:gd name="T27" fmla="*/ 3 h 45"/>
                <a:gd name="T28" fmla="*/ 33 w 132"/>
                <a:gd name="T29" fmla="*/ 9 h 45"/>
                <a:gd name="T30" fmla="*/ 44 w 132"/>
                <a:gd name="T31" fmla="*/ 18 h 45"/>
                <a:gd name="T32" fmla="*/ 64 w 132"/>
                <a:gd name="T33" fmla="*/ 36 h 45"/>
                <a:gd name="T34" fmla="*/ 90 w 132"/>
                <a:gd name="T35" fmla="*/ 45 h 45"/>
                <a:gd name="T36" fmla="*/ 110 w 132"/>
                <a:gd name="T37" fmla="*/ 39 h 45"/>
                <a:gd name="T38" fmla="*/ 124 w 132"/>
                <a:gd name="T39" fmla="*/ 27 h 45"/>
                <a:gd name="T40" fmla="*/ 132 w 132"/>
                <a:gd name="T41" fmla="*/ 18 h 45"/>
                <a:gd name="T42" fmla="*/ 127 w 132"/>
                <a:gd name="T43" fmla="*/ 13 h 45"/>
                <a:gd name="T44" fmla="*/ 121 w 132"/>
                <a:gd name="T45" fmla="*/ 20 h 45"/>
                <a:gd name="T46" fmla="*/ 113 w 132"/>
                <a:gd name="T47" fmla="*/ 28 h 45"/>
                <a:gd name="T48" fmla="*/ 103 w 132"/>
                <a:gd name="T49" fmla="*/ 3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45"/>
                <a:gd name="T77" fmla="*/ 132 w 132"/>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45">
                  <a:moveTo>
                    <a:pt x="103" y="35"/>
                  </a:moveTo>
                  <a:cubicBezTo>
                    <a:pt x="103" y="35"/>
                    <a:pt x="99" y="38"/>
                    <a:pt x="96" y="40"/>
                  </a:cubicBezTo>
                  <a:cubicBezTo>
                    <a:pt x="94" y="41"/>
                    <a:pt x="92" y="42"/>
                    <a:pt x="88" y="41"/>
                  </a:cubicBezTo>
                  <a:cubicBezTo>
                    <a:pt x="83" y="40"/>
                    <a:pt x="78" y="38"/>
                    <a:pt x="71" y="34"/>
                  </a:cubicBezTo>
                  <a:cubicBezTo>
                    <a:pt x="68" y="31"/>
                    <a:pt x="63" y="26"/>
                    <a:pt x="61" y="25"/>
                  </a:cubicBezTo>
                  <a:cubicBezTo>
                    <a:pt x="60" y="23"/>
                    <a:pt x="53" y="16"/>
                    <a:pt x="51" y="15"/>
                  </a:cubicBezTo>
                  <a:cubicBezTo>
                    <a:pt x="49" y="13"/>
                    <a:pt x="45" y="10"/>
                    <a:pt x="41" y="7"/>
                  </a:cubicBezTo>
                  <a:cubicBezTo>
                    <a:pt x="38" y="5"/>
                    <a:pt x="31" y="1"/>
                    <a:pt x="30" y="1"/>
                  </a:cubicBezTo>
                  <a:cubicBezTo>
                    <a:pt x="28" y="0"/>
                    <a:pt x="23" y="0"/>
                    <a:pt x="16" y="1"/>
                  </a:cubicBezTo>
                  <a:cubicBezTo>
                    <a:pt x="9" y="1"/>
                    <a:pt x="7" y="2"/>
                    <a:pt x="4" y="4"/>
                  </a:cubicBezTo>
                  <a:cubicBezTo>
                    <a:pt x="3" y="4"/>
                    <a:pt x="2" y="5"/>
                    <a:pt x="0" y="7"/>
                  </a:cubicBezTo>
                  <a:lnTo>
                    <a:pt x="5" y="10"/>
                  </a:lnTo>
                  <a:cubicBezTo>
                    <a:pt x="5" y="10"/>
                    <a:pt x="6" y="10"/>
                    <a:pt x="6" y="9"/>
                  </a:cubicBezTo>
                  <a:cubicBezTo>
                    <a:pt x="8" y="8"/>
                    <a:pt x="13" y="3"/>
                    <a:pt x="17" y="3"/>
                  </a:cubicBezTo>
                  <a:cubicBezTo>
                    <a:pt x="22" y="2"/>
                    <a:pt x="31" y="8"/>
                    <a:pt x="33" y="9"/>
                  </a:cubicBezTo>
                  <a:cubicBezTo>
                    <a:pt x="36" y="11"/>
                    <a:pt x="44" y="18"/>
                    <a:pt x="44" y="18"/>
                  </a:cubicBezTo>
                  <a:cubicBezTo>
                    <a:pt x="44" y="18"/>
                    <a:pt x="54" y="29"/>
                    <a:pt x="64" y="36"/>
                  </a:cubicBezTo>
                  <a:cubicBezTo>
                    <a:pt x="71" y="40"/>
                    <a:pt x="76" y="45"/>
                    <a:pt x="90" y="45"/>
                  </a:cubicBezTo>
                  <a:cubicBezTo>
                    <a:pt x="103" y="44"/>
                    <a:pt x="110" y="39"/>
                    <a:pt x="110" y="39"/>
                  </a:cubicBezTo>
                  <a:cubicBezTo>
                    <a:pt x="115" y="35"/>
                    <a:pt x="121" y="29"/>
                    <a:pt x="124" y="27"/>
                  </a:cubicBezTo>
                  <a:cubicBezTo>
                    <a:pt x="126" y="24"/>
                    <a:pt x="132" y="18"/>
                    <a:pt x="132" y="18"/>
                  </a:cubicBezTo>
                  <a:lnTo>
                    <a:pt x="127" y="13"/>
                  </a:lnTo>
                  <a:cubicBezTo>
                    <a:pt x="127" y="13"/>
                    <a:pt x="125" y="16"/>
                    <a:pt x="121" y="20"/>
                  </a:cubicBezTo>
                  <a:cubicBezTo>
                    <a:pt x="117" y="24"/>
                    <a:pt x="116" y="25"/>
                    <a:pt x="113" y="28"/>
                  </a:cubicBezTo>
                  <a:cubicBezTo>
                    <a:pt x="109" y="32"/>
                    <a:pt x="103" y="35"/>
                    <a:pt x="103" y="35"/>
                  </a:cubicBezTo>
                </a:path>
              </a:pathLst>
            </a:custGeom>
            <a:solidFill>
              <a:srgbClr val="090DC1"/>
            </a:solidFill>
            <a:ln w="9525">
              <a:solidFill>
                <a:srgbClr val="FFFF00"/>
              </a:solidFill>
              <a:round/>
              <a:headEnd/>
              <a:tailEnd/>
            </a:ln>
          </p:spPr>
          <p:txBody>
            <a:bodyPr/>
            <a:lstStyle/>
            <a:p>
              <a:endParaRPr lang="pt-BR"/>
            </a:p>
          </p:txBody>
        </p:sp>
        <p:sp>
          <p:nvSpPr>
            <p:cNvPr id="26709" name="Freeform 34">
              <a:extLst>
                <a:ext uri="{FF2B5EF4-FFF2-40B4-BE49-F238E27FC236}">
                  <a16:creationId xmlns:a16="http://schemas.microsoft.com/office/drawing/2014/main" id="{F033767B-5A2F-8991-47C7-DFB28602CCCD}"/>
                </a:ext>
              </a:extLst>
            </p:cNvPr>
            <p:cNvSpPr>
              <a:spLocks/>
            </p:cNvSpPr>
            <p:nvPr/>
          </p:nvSpPr>
          <p:spPr bwMode="auto">
            <a:xfrm>
              <a:off x="2440" y="2058"/>
              <a:ext cx="65" cy="66"/>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FFFF00"/>
              </a:solidFill>
              <a:round/>
              <a:headEnd/>
              <a:tailEnd/>
            </a:ln>
          </p:spPr>
          <p:txBody>
            <a:bodyPr/>
            <a:lstStyle/>
            <a:p>
              <a:endParaRPr lang="pt-BR"/>
            </a:p>
          </p:txBody>
        </p:sp>
        <p:sp>
          <p:nvSpPr>
            <p:cNvPr id="26710" name="Rectangle 35">
              <a:extLst>
                <a:ext uri="{FF2B5EF4-FFF2-40B4-BE49-F238E27FC236}">
                  <a16:creationId xmlns:a16="http://schemas.microsoft.com/office/drawing/2014/main" id="{124484B5-5698-9AA2-3448-09DCD83A8E60}"/>
                </a:ext>
              </a:extLst>
            </p:cNvPr>
            <p:cNvSpPr>
              <a:spLocks noChangeArrowheads="1"/>
            </p:cNvSpPr>
            <p:nvPr/>
          </p:nvSpPr>
          <p:spPr bwMode="auto">
            <a:xfrm>
              <a:off x="2295" y="2130"/>
              <a:ext cx="18" cy="9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11" name="Freeform 36">
              <a:extLst>
                <a:ext uri="{FF2B5EF4-FFF2-40B4-BE49-F238E27FC236}">
                  <a16:creationId xmlns:a16="http://schemas.microsoft.com/office/drawing/2014/main" id="{5A69D0DB-9437-B77A-401A-2091AC1E78EA}"/>
                </a:ext>
              </a:extLst>
            </p:cNvPr>
            <p:cNvSpPr>
              <a:spLocks/>
            </p:cNvSpPr>
            <p:nvPr/>
          </p:nvSpPr>
          <p:spPr bwMode="auto">
            <a:xfrm>
              <a:off x="2109" y="2094"/>
              <a:ext cx="359" cy="192"/>
            </a:xfrm>
            <a:custGeom>
              <a:avLst/>
              <a:gdLst>
                <a:gd name="T0" fmla="*/ 1 w 60"/>
                <a:gd name="T1" fmla="*/ 20 h 32"/>
                <a:gd name="T2" fmla="*/ 7 w 60"/>
                <a:gd name="T3" fmla="*/ 25 h 32"/>
                <a:gd name="T4" fmla="*/ 15 w 60"/>
                <a:gd name="T5" fmla="*/ 28 h 32"/>
                <a:gd name="T6" fmla="*/ 23 w 60"/>
                <a:gd name="T7" fmla="*/ 26 h 32"/>
                <a:gd name="T8" fmla="*/ 35 w 60"/>
                <a:gd name="T9" fmla="*/ 18 h 32"/>
                <a:gd name="T10" fmla="*/ 49 w 60"/>
                <a:gd name="T11" fmla="*/ 7 h 32"/>
                <a:gd name="T12" fmla="*/ 55 w 60"/>
                <a:gd name="T13" fmla="*/ 0 h 32"/>
                <a:gd name="T14" fmla="*/ 60 w 60"/>
                <a:gd name="T15" fmla="*/ 4 h 32"/>
                <a:gd name="T16" fmla="*/ 45 w 60"/>
                <a:gd name="T17" fmla="*/ 18 h 32"/>
                <a:gd name="T18" fmla="*/ 25 w 60"/>
                <a:gd name="T19" fmla="*/ 30 h 32"/>
                <a:gd name="T20" fmla="*/ 14 w 60"/>
                <a:gd name="T21" fmla="*/ 31 h 32"/>
                <a:gd name="T22" fmla="*/ 10 w 60"/>
                <a:gd name="T23" fmla="*/ 31 h 32"/>
                <a:gd name="T24" fmla="*/ 7 w 60"/>
                <a:gd name="T25" fmla="*/ 30 h 32"/>
                <a:gd name="T26" fmla="*/ 5 w 60"/>
                <a:gd name="T27" fmla="*/ 28 h 32"/>
                <a:gd name="T28" fmla="*/ 2 w 60"/>
                <a:gd name="T29" fmla="*/ 27 h 32"/>
                <a:gd name="T30" fmla="*/ 0 w 60"/>
                <a:gd name="T31" fmla="*/ 26 h 32"/>
                <a:gd name="T32" fmla="*/ 1 w 60"/>
                <a:gd name="T33" fmla="*/ 2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32"/>
                <a:gd name="T53" fmla="*/ 60 w 6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32">
                  <a:moveTo>
                    <a:pt x="1" y="20"/>
                  </a:moveTo>
                  <a:cubicBezTo>
                    <a:pt x="1" y="20"/>
                    <a:pt x="4" y="23"/>
                    <a:pt x="7" y="25"/>
                  </a:cubicBezTo>
                  <a:cubicBezTo>
                    <a:pt x="11" y="27"/>
                    <a:pt x="15" y="28"/>
                    <a:pt x="15" y="28"/>
                  </a:cubicBezTo>
                  <a:cubicBezTo>
                    <a:pt x="15" y="28"/>
                    <a:pt x="19" y="28"/>
                    <a:pt x="23" y="26"/>
                  </a:cubicBezTo>
                  <a:cubicBezTo>
                    <a:pt x="27" y="24"/>
                    <a:pt x="33" y="21"/>
                    <a:pt x="35" y="18"/>
                  </a:cubicBezTo>
                  <a:cubicBezTo>
                    <a:pt x="38" y="16"/>
                    <a:pt x="49" y="7"/>
                    <a:pt x="49" y="7"/>
                  </a:cubicBezTo>
                  <a:lnTo>
                    <a:pt x="55" y="0"/>
                  </a:lnTo>
                  <a:lnTo>
                    <a:pt x="60" y="4"/>
                  </a:lnTo>
                  <a:cubicBezTo>
                    <a:pt x="60" y="4"/>
                    <a:pt x="48" y="16"/>
                    <a:pt x="45" y="18"/>
                  </a:cubicBezTo>
                  <a:cubicBezTo>
                    <a:pt x="43" y="21"/>
                    <a:pt x="32" y="29"/>
                    <a:pt x="25" y="30"/>
                  </a:cubicBezTo>
                  <a:cubicBezTo>
                    <a:pt x="18" y="32"/>
                    <a:pt x="15" y="31"/>
                    <a:pt x="14" y="31"/>
                  </a:cubicBezTo>
                  <a:cubicBezTo>
                    <a:pt x="13" y="31"/>
                    <a:pt x="10" y="31"/>
                    <a:pt x="10" y="31"/>
                  </a:cubicBezTo>
                  <a:lnTo>
                    <a:pt x="7" y="30"/>
                  </a:lnTo>
                  <a:lnTo>
                    <a:pt x="5" y="28"/>
                  </a:lnTo>
                  <a:lnTo>
                    <a:pt x="2" y="27"/>
                  </a:lnTo>
                  <a:lnTo>
                    <a:pt x="0" y="26"/>
                  </a:lnTo>
                  <a:lnTo>
                    <a:pt x="1" y="20"/>
                  </a:lnTo>
                </a:path>
              </a:pathLst>
            </a:custGeom>
            <a:solidFill>
              <a:srgbClr val="090DC1"/>
            </a:solidFill>
            <a:ln w="9525">
              <a:solidFill>
                <a:srgbClr val="FFFF00"/>
              </a:solidFill>
              <a:round/>
              <a:headEnd/>
              <a:tailEnd/>
            </a:ln>
          </p:spPr>
          <p:txBody>
            <a:bodyPr/>
            <a:lstStyle/>
            <a:p>
              <a:endParaRPr lang="pt-BR"/>
            </a:p>
          </p:txBody>
        </p:sp>
        <p:sp>
          <p:nvSpPr>
            <p:cNvPr id="26712" name="Freeform 37">
              <a:extLst>
                <a:ext uri="{FF2B5EF4-FFF2-40B4-BE49-F238E27FC236}">
                  <a16:creationId xmlns:a16="http://schemas.microsoft.com/office/drawing/2014/main" id="{877CE497-3752-14FB-1C68-40A21CB0EB71}"/>
                </a:ext>
              </a:extLst>
            </p:cNvPr>
            <p:cNvSpPr>
              <a:spLocks/>
            </p:cNvSpPr>
            <p:nvPr/>
          </p:nvSpPr>
          <p:spPr bwMode="auto">
            <a:xfrm>
              <a:off x="2151" y="2202"/>
              <a:ext cx="18" cy="48"/>
            </a:xfrm>
            <a:custGeom>
              <a:avLst/>
              <a:gdLst>
                <a:gd name="T0" fmla="*/ 0 w 3"/>
                <a:gd name="T1" fmla="*/ 1 h 8"/>
                <a:gd name="T2" fmla="*/ 3 w 3"/>
                <a:gd name="T3" fmla="*/ 0 h 8"/>
                <a:gd name="T4" fmla="*/ 3 w 3"/>
                <a:gd name="T5" fmla="*/ 8 h 8"/>
                <a:gd name="T6" fmla="*/ 0 w 3"/>
                <a:gd name="T7" fmla="*/ 8 h 8"/>
                <a:gd name="T8" fmla="*/ 0 w 3"/>
                <a:gd name="T9" fmla="*/ 1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0" y="1"/>
                  </a:moveTo>
                  <a:lnTo>
                    <a:pt x="3" y="0"/>
                  </a:lnTo>
                  <a:lnTo>
                    <a:pt x="3" y="8"/>
                  </a:lnTo>
                  <a:lnTo>
                    <a:pt x="0" y="8"/>
                  </a:lnTo>
                  <a:lnTo>
                    <a:pt x="0" y="1"/>
                  </a:lnTo>
                </a:path>
              </a:pathLst>
            </a:custGeom>
            <a:solidFill>
              <a:srgbClr val="090DC1"/>
            </a:solidFill>
            <a:ln w="9525">
              <a:solidFill>
                <a:srgbClr val="FFFF00"/>
              </a:solidFill>
              <a:round/>
              <a:headEnd/>
              <a:tailEnd/>
            </a:ln>
          </p:spPr>
          <p:txBody>
            <a:bodyPr/>
            <a:lstStyle/>
            <a:p>
              <a:endParaRPr lang="pt-BR"/>
            </a:p>
          </p:txBody>
        </p:sp>
        <p:sp>
          <p:nvSpPr>
            <p:cNvPr id="26713" name="Freeform 38">
              <a:extLst>
                <a:ext uri="{FF2B5EF4-FFF2-40B4-BE49-F238E27FC236}">
                  <a16:creationId xmlns:a16="http://schemas.microsoft.com/office/drawing/2014/main" id="{1945824D-ADEF-673C-E10C-CBC86A3FF299}"/>
                </a:ext>
              </a:extLst>
            </p:cNvPr>
            <p:cNvSpPr>
              <a:spLocks/>
            </p:cNvSpPr>
            <p:nvPr/>
          </p:nvSpPr>
          <p:spPr bwMode="auto">
            <a:xfrm>
              <a:off x="2547" y="2040"/>
              <a:ext cx="18" cy="54"/>
            </a:xfrm>
            <a:custGeom>
              <a:avLst/>
              <a:gdLst>
                <a:gd name="T0" fmla="*/ 0 w 3"/>
                <a:gd name="T1" fmla="*/ 9 h 9"/>
                <a:gd name="T2" fmla="*/ 3 w 3"/>
                <a:gd name="T3" fmla="*/ 9 h 9"/>
                <a:gd name="T4" fmla="*/ 3 w 3"/>
                <a:gd name="T5" fmla="*/ 0 h 9"/>
                <a:gd name="T6" fmla="*/ 0 w 3"/>
                <a:gd name="T7" fmla="*/ 1 h 9"/>
                <a:gd name="T8" fmla="*/ 0 w 3"/>
                <a:gd name="T9" fmla="*/ 9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0" y="9"/>
                  </a:moveTo>
                  <a:lnTo>
                    <a:pt x="3" y="9"/>
                  </a:lnTo>
                  <a:lnTo>
                    <a:pt x="3" y="0"/>
                  </a:lnTo>
                  <a:lnTo>
                    <a:pt x="0" y="1"/>
                  </a:lnTo>
                  <a:lnTo>
                    <a:pt x="0" y="9"/>
                  </a:lnTo>
                </a:path>
              </a:pathLst>
            </a:custGeom>
            <a:solidFill>
              <a:srgbClr val="090DC1"/>
            </a:solidFill>
            <a:ln w="9525">
              <a:solidFill>
                <a:srgbClr val="FFFF00"/>
              </a:solidFill>
              <a:round/>
              <a:headEnd/>
              <a:tailEnd/>
            </a:ln>
          </p:spPr>
          <p:txBody>
            <a:bodyPr/>
            <a:lstStyle/>
            <a:p>
              <a:endParaRPr lang="pt-BR"/>
            </a:p>
          </p:txBody>
        </p:sp>
        <p:sp>
          <p:nvSpPr>
            <p:cNvPr id="26714" name="Rectangle 39">
              <a:extLst>
                <a:ext uri="{FF2B5EF4-FFF2-40B4-BE49-F238E27FC236}">
                  <a16:creationId xmlns:a16="http://schemas.microsoft.com/office/drawing/2014/main" id="{1B23B1BB-AB8D-4753-CFDD-3886B8C30725}"/>
                </a:ext>
              </a:extLst>
            </p:cNvPr>
            <p:cNvSpPr>
              <a:spLocks noChangeArrowheads="1"/>
            </p:cNvSpPr>
            <p:nvPr/>
          </p:nvSpPr>
          <p:spPr bwMode="auto">
            <a:xfrm>
              <a:off x="2625" y="2052"/>
              <a:ext cx="18"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15" name="Rectangle 40">
              <a:extLst>
                <a:ext uri="{FF2B5EF4-FFF2-40B4-BE49-F238E27FC236}">
                  <a16:creationId xmlns:a16="http://schemas.microsoft.com/office/drawing/2014/main" id="{728729BE-62F9-070F-0ADA-9733BA264305}"/>
                </a:ext>
              </a:extLst>
            </p:cNvPr>
            <p:cNvSpPr>
              <a:spLocks noChangeArrowheads="1"/>
            </p:cNvSpPr>
            <p:nvPr/>
          </p:nvSpPr>
          <p:spPr bwMode="auto">
            <a:xfrm>
              <a:off x="2704" y="2094"/>
              <a:ext cx="11"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16" name="Rectangle 41">
              <a:extLst>
                <a:ext uri="{FF2B5EF4-FFF2-40B4-BE49-F238E27FC236}">
                  <a16:creationId xmlns:a16="http://schemas.microsoft.com/office/drawing/2014/main" id="{B16FDA86-6D05-6B15-443F-ABED70CBE2B8}"/>
                </a:ext>
              </a:extLst>
            </p:cNvPr>
            <p:cNvSpPr>
              <a:spLocks noChangeArrowheads="1"/>
            </p:cNvSpPr>
            <p:nvPr/>
          </p:nvSpPr>
          <p:spPr bwMode="auto">
            <a:xfrm>
              <a:off x="2781" y="2172"/>
              <a:ext cx="11" cy="5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17" name="Freeform 42">
              <a:extLst>
                <a:ext uri="{FF2B5EF4-FFF2-40B4-BE49-F238E27FC236}">
                  <a16:creationId xmlns:a16="http://schemas.microsoft.com/office/drawing/2014/main" id="{03219046-AA30-1343-108C-91DAB1848BBB}"/>
                </a:ext>
              </a:extLst>
            </p:cNvPr>
            <p:cNvSpPr>
              <a:spLocks/>
            </p:cNvSpPr>
            <p:nvPr/>
          </p:nvSpPr>
          <p:spPr bwMode="auto">
            <a:xfrm>
              <a:off x="3279" y="2028"/>
              <a:ext cx="372" cy="210"/>
            </a:xfrm>
            <a:custGeom>
              <a:avLst/>
              <a:gdLst>
                <a:gd name="T0" fmla="*/ 62 w 62"/>
                <a:gd name="T1" fmla="*/ 35 h 35"/>
                <a:gd name="T2" fmla="*/ 62 w 62"/>
                <a:gd name="T3" fmla="*/ 26 h 35"/>
                <a:gd name="T4" fmla="*/ 41 w 62"/>
                <a:gd name="T5" fmla="*/ 9 h 35"/>
                <a:gd name="T6" fmla="*/ 26 w 62"/>
                <a:gd name="T7" fmla="*/ 1 h 35"/>
                <a:gd name="T8" fmla="*/ 12 w 62"/>
                <a:gd name="T9" fmla="*/ 1 h 35"/>
                <a:gd name="T10" fmla="*/ 0 w 62"/>
                <a:gd name="T11" fmla="*/ 7 h 35"/>
                <a:gd name="T12" fmla="*/ 4 w 62"/>
                <a:gd name="T13" fmla="*/ 11 h 35"/>
                <a:gd name="T14" fmla="*/ 12 w 62"/>
                <a:gd name="T15" fmla="*/ 5 h 35"/>
                <a:gd name="T16" fmla="*/ 18 w 62"/>
                <a:gd name="T17" fmla="*/ 3 h 35"/>
                <a:gd name="T18" fmla="*/ 25 w 62"/>
                <a:gd name="T19" fmla="*/ 5 h 35"/>
                <a:gd name="T20" fmla="*/ 33 w 62"/>
                <a:gd name="T21" fmla="*/ 10 h 35"/>
                <a:gd name="T22" fmla="*/ 46 w 62"/>
                <a:gd name="T23" fmla="*/ 21 h 35"/>
                <a:gd name="T24" fmla="*/ 54 w 62"/>
                <a:gd name="T25" fmla="*/ 29 h 35"/>
                <a:gd name="T26" fmla="*/ 62 w 62"/>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35"/>
                <a:gd name="T44" fmla="*/ 62 w 62"/>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35">
                  <a:moveTo>
                    <a:pt x="62" y="35"/>
                  </a:moveTo>
                  <a:lnTo>
                    <a:pt x="62" y="26"/>
                  </a:lnTo>
                  <a:cubicBezTo>
                    <a:pt x="62" y="26"/>
                    <a:pt x="44" y="11"/>
                    <a:pt x="41" y="9"/>
                  </a:cubicBezTo>
                  <a:cubicBezTo>
                    <a:pt x="39" y="7"/>
                    <a:pt x="33" y="1"/>
                    <a:pt x="26" y="1"/>
                  </a:cubicBezTo>
                  <a:cubicBezTo>
                    <a:pt x="19" y="0"/>
                    <a:pt x="15" y="0"/>
                    <a:pt x="12" y="1"/>
                  </a:cubicBezTo>
                  <a:cubicBezTo>
                    <a:pt x="4" y="3"/>
                    <a:pt x="0" y="7"/>
                    <a:pt x="0" y="7"/>
                  </a:cubicBezTo>
                  <a:lnTo>
                    <a:pt x="4" y="11"/>
                  </a:lnTo>
                  <a:cubicBezTo>
                    <a:pt x="4" y="11"/>
                    <a:pt x="10" y="6"/>
                    <a:pt x="12" y="5"/>
                  </a:cubicBezTo>
                  <a:cubicBezTo>
                    <a:pt x="14" y="4"/>
                    <a:pt x="16" y="3"/>
                    <a:pt x="18" y="3"/>
                  </a:cubicBezTo>
                  <a:cubicBezTo>
                    <a:pt x="20" y="3"/>
                    <a:pt x="23" y="4"/>
                    <a:pt x="25" y="5"/>
                  </a:cubicBezTo>
                  <a:cubicBezTo>
                    <a:pt x="27" y="6"/>
                    <a:pt x="29" y="7"/>
                    <a:pt x="33" y="10"/>
                  </a:cubicBezTo>
                  <a:cubicBezTo>
                    <a:pt x="37" y="13"/>
                    <a:pt x="46" y="21"/>
                    <a:pt x="46" y="21"/>
                  </a:cubicBezTo>
                  <a:lnTo>
                    <a:pt x="54" y="29"/>
                  </a:lnTo>
                  <a:lnTo>
                    <a:pt x="62" y="35"/>
                  </a:lnTo>
                </a:path>
              </a:pathLst>
            </a:custGeom>
            <a:solidFill>
              <a:srgbClr val="090DC1"/>
            </a:solidFill>
            <a:ln w="9525">
              <a:solidFill>
                <a:srgbClr val="FFFF00"/>
              </a:solidFill>
              <a:round/>
              <a:headEnd/>
              <a:tailEnd/>
            </a:ln>
          </p:spPr>
          <p:txBody>
            <a:bodyPr/>
            <a:lstStyle/>
            <a:p>
              <a:endParaRPr lang="pt-BR"/>
            </a:p>
          </p:txBody>
        </p:sp>
        <p:sp>
          <p:nvSpPr>
            <p:cNvPr id="26718" name="Freeform 43">
              <a:extLst>
                <a:ext uri="{FF2B5EF4-FFF2-40B4-BE49-F238E27FC236}">
                  <a16:creationId xmlns:a16="http://schemas.microsoft.com/office/drawing/2014/main" id="{05133C76-5356-68EC-771C-9A5A5E38ED90}"/>
                </a:ext>
              </a:extLst>
            </p:cNvPr>
            <p:cNvSpPr>
              <a:spLocks/>
            </p:cNvSpPr>
            <p:nvPr/>
          </p:nvSpPr>
          <p:spPr bwMode="auto">
            <a:xfrm>
              <a:off x="3345" y="2052"/>
              <a:ext cx="19" cy="60"/>
            </a:xfrm>
            <a:custGeom>
              <a:avLst/>
              <a:gdLst>
                <a:gd name="T0" fmla="*/ 0 w 3"/>
                <a:gd name="T1" fmla="*/ 0 h 10"/>
                <a:gd name="T2" fmla="*/ 3 w 3"/>
                <a:gd name="T3" fmla="*/ 0 h 10"/>
                <a:gd name="T4" fmla="*/ 3 w 3"/>
                <a:gd name="T5" fmla="*/ 10 h 10"/>
                <a:gd name="T6" fmla="*/ 0 w 3"/>
                <a:gd name="T7" fmla="*/ 9 h 10"/>
                <a:gd name="T8" fmla="*/ 0 w 3"/>
                <a:gd name="T9" fmla="*/ 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0"/>
                  </a:moveTo>
                  <a:lnTo>
                    <a:pt x="3" y="0"/>
                  </a:lnTo>
                  <a:lnTo>
                    <a:pt x="3" y="10"/>
                  </a:lnTo>
                  <a:lnTo>
                    <a:pt x="0" y="9"/>
                  </a:lnTo>
                  <a:lnTo>
                    <a:pt x="0" y="0"/>
                  </a:lnTo>
                </a:path>
              </a:pathLst>
            </a:custGeom>
            <a:solidFill>
              <a:srgbClr val="090DC1"/>
            </a:solidFill>
            <a:ln w="9525">
              <a:solidFill>
                <a:srgbClr val="FFFF00"/>
              </a:solidFill>
              <a:round/>
              <a:headEnd/>
              <a:tailEnd/>
            </a:ln>
          </p:spPr>
          <p:txBody>
            <a:bodyPr/>
            <a:lstStyle/>
            <a:p>
              <a:endParaRPr lang="pt-BR"/>
            </a:p>
          </p:txBody>
        </p:sp>
        <p:sp>
          <p:nvSpPr>
            <p:cNvPr id="26719" name="Freeform 44">
              <a:extLst>
                <a:ext uri="{FF2B5EF4-FFF2-40B4-BE49-F238E27FC236}">
                  <a16:creationId xmlns:a16="http://schemas.microsoft.com/office/drawing/2014/main" id="{419DC13C-6C2A-D011-5E20-C4187999A910}"/>
                </a:ext>
              </a:extLst>
            </p:cNvPr>
            <p:cNvSpPr>
              <a:spLocks/>
            </p:cNvSpPr>
            <p:nvPr/>
          </p:nvSpPr>
          <p:spPr bwMode="auto">
            <a:xfrm>
              <a:off x="3237" y="2070"/>
              <a:ext cx="66" cy="66"/>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FFFF00"/>
              </a:solidFill>
              <a:round/>
              <a:headEnd/>
              <a:tailEnd/>
            </a:ln>
          </p:spPr>
          <p:txBody>
            <a:bodyPr/>
            <a:lstStyle/>
            <a:p>
              <a:endParaRPr lang="pt-BR"/>
            </a:p>
          </p:txBody>
        </p:sp>
        <p:sp>
          <p:nvSpPr>
            <p:cNvPr id="26720" name="Rectangle 45">
              <a:extLst>
                <a:ext uri="{FF2B5EF4-FFF2-40B4-BE49-F238E27FC236}">
                  <a16:creationId xmlns:a16="http://schemas.microsoft.com/office/drawing/2014/main" id="{3087CBC0-5EB2-180E-E574-4B73D024DB7F}"/>
                </a:ext>
              </a:extLst>
            </p:cNvPr>
            <p:cNvSpPr>
              <a:spLocks noChangeArrowheads="1"/>
            </p:cNvSpPr>
            <p:nvPr/>
          </p:nvSpPr>
          <p:spPr bwMode="auto">
            <a:xfrm>
              <a:off x="3424" y="2052"/>
              <a:ext cx="11"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21" name="Rectangle 46">
              <a:extLst>
                <a:ext uri="{FF2B5EF4-FFF2-40B4-BE49-F238E27FC236}">
                  <a16:creationId xmlns:a16="http://schemas.microsoft.com/office/drawing/2014/main" id="{9D0B6810-B5D1-584B-B605-4F5B3FBB2F46}"/>
                </a:ext>
              </a:extLst>
            </p:cNvPr>
            <p:cNvSpPr>
              <a:spLocks noChangeArrowheads="1"/>
            </p:cNvSpPr>
            <p:nvPr/>
          </p:nvSpPr>
          <p:spPr bwMode="auto">
            <a:xfrm>
              <a:off x="3495" y="2100"/>
              <a:ext cx="17"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22" name="Rectangle 47">
              <a:extLst>
                <a:ext uri="{FF2B5EF4-FFF2-40B4-BE49-F238E27FC236}">
                  <a16:creationId xmlns:a16="http://schemas.microsoft.com/office/drawing/2014/main" id="{30646198-AF1D-3F70-F138-3329FB4BC440}"/>
                </a:ext>
              </a:extLst>
            </p:cNvPr>
            <p:cNvSpPr>
              <a:spLocks noChangeArrowheads="1"/>
            </p:cNvSpPr>
            <p:nvPr/>
          </p:nvSpPr>
          <p:spPr bwMode="auto">
            <a:xfrm>
              <a:off x="3573" y="2166"/>
              <a:ext cx="18" cy="6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grpSp>
      <p:sp>
        <p:nvSpPr>
          <p:cNvPr id="26630" name="Line 48">
            <a:extLst>
              <a:ext uri="{FF2B5EF4-FFF2-40B4-BE49-F238E27FC236}">
                <a16:creationId xmlns:a16="http://schemas.microsoft.com/office/drawing/2014/main" id="{3B66DEC0-1213-E40F-94AC-3DBDB5CBC6EC}"/>
              </a:ext>
            </a:extLst>
          </p:cNvPr>
          <p:cNvSpPr>
            <a:spLocks noChangeShapeType="1"/>
          </p:cNvSpPr>
          <p:nvPr/>
        </p:nvSpPr>
        <p:spPr bwMode="auto">
          <a:xfrm flipH="1" flipV="1">
            <a:off x="3602039" y="4816475"/>
            <a:ext cx="73025" cy="777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4" name="Group 49">
            <a:extLst>
              <a:ext uri="{FF2B5EF4-FFF2-40B4-BE49-F238E27FC236}">
                <a16:creationId xmlns:a16="http://schemas.microsoft.com/office/drawing/2014/main" id="{9F87A422-8315-3115-DB19-8345129E76BB}"/>
              </a:ext>
            </a:extLst>
          </p:cNvPr>
          <p:cNvGrpSpPr>
            <a:grpSpLocks/>
          </p:cNvGrpSpPr>
          <p:nvPr/>
        </p:nvGrpSpPr>
        <p:grpSpPr bwMode="auto">
          <a:xfrm>
            <a:off x="7691438" y="5084764"/>
            <a:ext cx="2063750" cy="1152525"/>
            <a:chOff x="4571" y="3430"/>
            <a:chExt cx="998" cy="499"/>
          </a:xfrm>
        </p:grpSpPr>
        <p:sp>
          <p:nvSpPr>
            <p:cNvPr id="26676" name="AutoShape 50">
              <a:extLst>
                <a:ext uri="{FF2B5EF4-FFF2-40B4-BE49-F238E27FC236}">
                  <a16:creationId xmlns:a16="http://schemas.microsoft.com/office/drawing/2014/main" id="{BCE513EB-901D-AF10-188E-0E226FA4A83E}"/>
                </a:ext>
              </a:extLst>
            </p:cNvPr>
            <p:cNvSpPr>
              <a:spLocks noChangeArrowheads="1"/>
            </p:cNvSpPr>
            <p:nvPr/>
          </p:nvSpPr>
          <p:spPr bwMode="auto">
            <a:xfrm>
              <a:off x="4935" y="3838"/>
              <a:ext cx="91" cy="91"/>
            </a:xfrm>
            <a:prstGeom prst="star16">
              <a:avLst>
                <a:gd name="adj" fmla="val 37500"/>
              </a:avLst>
            </a:prstGeom>
            <a:solidFill>
              <a:srgbClr val="99CC00"/>
            </a:solidFill>
            <a:ln w="12700">
              <a:solidFill>
                <a:srgbClr val="00FF66"/>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en-GB" altLang="pt-BR" sz="1800">
                <a:latin typeface="Imago" pitchFamily="2" charset="0"/>
                <a:cs typeface="Arial" panose="020B0604020202020204" pitchFamily="34" charset="0"/>
              </a:endParaRPr>
            </a:p>
          </p:txBody>
        </p:sp>
        <p:grpSp>
          <p:nvGrpSpPr>
            <p:cNvPr id="26677" name="Group 51">
              <a:extLst>
                <a:ext uri="{FF2B5EF4-FFF2-40B4-BE49-F238E27FC236}">
                  <a16:creationId xmlns:a16="http://schemas.microsoft.com/office/drawing/2014/main" id="{900CC1C0-9C24-67C1-3671-587432A24C23}"/>
                </a:ext>
              </a:extLst>
            </p:cNvPr>
            <p:cNvGrpSpPr>
              <a:grpSpLocks/>
            </p:cNvGrpSpPr>
            <p:nvPr/>
          </p:nvGrpSpPr>
          <p:grpSpPr bwMode="auto">
            <a:xfrm>
              <a:off x="4571" y="3430"/>
              <a:ext cx="998" cy="408"/>
              <a:chOff x="1260" y="3158"/>
              <a:chExt cx="998" cy="408"/>
            </a:xfrm>
          </p:grpSpPr>
          <p:grpSp>
            <p:nvGrpSpPr>
              <p:cNvPr id="26678" name="Group 52">
                <a:extLst>
                  <a:ext uri="{FF2B5EF4-FFF2-40B4-BE49-F238E27FC236}">
                    <a16:creationId xmlns:a16="http://schemas.microsoft.com/office/drawing/2014/main" id="{B5D4509E-A5AE-0D5A-09A4-FC70C73BC4DC}"/>
                  </a:ext>
                </a:extLst>
              </p:cNvPr>
              <p:cNvGrpSpPr>
                <a:grpSpLocks/>
              </p:cNvGrpSpPr>
              <p:nvPr/>
            </p:nvGrpSpPr>
            <p:grpSpPr bwMode="auto">
              <a:xfrm>
                <a:off x="1260" y="3249"/>
                <a:ext cx="998" cy="317"/>
                <a:chOff x="394" y="1002"/>
                <a:chExt cx="746" cy="135"/>
              </a:xfrm>
            </p:grpSpPr>
            <p:sp>
              <p:nvSpPr>
                <p:cNvPr id="26681" name="Rectangle 53">
                  <a:extLst>
                    <a:ext uri="{FF2B5EF4-FFF2-40B4-BE49-F238E27FC236}">
                      <a16:creationId xmlns:a16="http://schemas.microsoft.com/office/drawing/2014/main" id="{FE305598-EFE5-6733-99BD-D6B16401D9D2}"/>
                    </a:ext>
                  </a:extLst>
                </p:cNvPr>
                <p:cNvSpPr>
                  <a:spLocks noChangeArrowheads="1"/>
                </p:cNvSpPr>
                <p:nvPr/>
              </p:nvSpPr>
              <p:spPr bwMode="auto">
                <a:xfrm rot="10800000" flipV="1">
                  <a:off x="997" y="1041"/>
                  <a:ext cx="11" cy="33"/>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682" name="Rectangle 54">
                  <a:extLst>
                    <a:ext uri="{FF2B5EF4-FFF2-40B4-BE49-F238E27FC236}">
                      <a16:creationId xmlns:a16="http://schemas.microsoft.com/office/drawing/2014/main" id="{BFCA2667-A101-B017-4016-EB3B43BF5F98}"/>
                    </a:ext>
                  </a:extLst>
                </p:cNvPr>
                <p:cNvSpPr>
                  <a:spLocks noChangeArrowheads="1"/>
                </p:cNvSpPr>
                <p:nvPr/>
              </p:nvSpPr>
              <p:spPr bwMode="auto">
                <a:xfrm rot="10800000" flipV="1">
                  <a:off x="1075" y="1084"/>
                  <a:ext cx="9" cy="42"/>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683" name="Freeform 55">
                  <a:extLst>
                    <a:ext uri="{FF2B5EF4-FFF2-40B4-BE49-F238E27FC236}">
                      <a16:creationId xmlns:a16="http://schemas.microsoft.com/office/drawing/2014/main" id="{3A663137-DAB1-CB44-BAF1-6C451FDEB02B}"/>
                    </a:ext>
                  </a:extLst>
                </p:cNvPr>
                <p:cNvSpPr>
                  <a:spLocks/>
                </p:cNvSpPr>
                <p:nvPr/>
              </p:nvSpPr>
              <p:spPr bwMode="auto">
                <a:xfrm rot="10800000" flipV="1">
                  <a:off x="612" y="1048"/>
                  <a:ext cx="8" cy="30"/>
                </a:xfrm>
                <a:custGeom>
                  <a:avLst/>
                  <a:gdLst>
                    <a:gd name="T0" fmla="*/ 0 w 3"/>
                    <a:gd name="T1" fmla="*/ 10 h 10"/>
                    <a:gd name="T2" fmla="*/ 0 w 3"/>
                    <a:gd name="T3" fmla="*/ 0 h 10"/>
                    <a:gd name="T4" fmla="*/ 3 w 3"/>
                    <a:gd name="T5" fmla="*/ 1 h 10"/>
                    <a:gd name="T6" fmla="*/ 3 w 3"/>
                    <a:gd name="T7" fmla="*/ 10 h 10"/>
                    <a:gd name="T8" fmla="*/ 0 w 3"/>
                    <a:gd name="T9" fmla="*/ 1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10"/>
                      </a:moveTo>
                      <a:lnTo>
                        <a:pt x="0" y="0"/>
                      </a:lnTo>
                      <a:lnTo>
                        <a:pt x="3" y="1"/>
                      </a:lnTo>
                      <a:lnTo>
                        <a:pt x="3" y="10"/>
                      </a:lnTo>
                      <a:lnTo>
                        <a:pt x="0" y="10"/>
                      </a:lnTo>
                    </a:path>
                  </a:pathLst>
                </a:custGeom>
                <a:solidFill>
                  <a:srgbClr val="090DC1"/>
                </a:solidFill>
                <a:ln w="9525">
                  <a:solidFill>
                    <a:srgbClr val="33CC33"/>
                  </a:solidFill>
                  <a:round/>
                  <a:headEnd/>
                  <a:tailEnd/>
                </a:ln>
              </p:spPr>
              <p:txBody>
                <a:bodyPr/>
                <a:lstStyle/>
                <a:p>
                  <a:endParaRPr lang="pt-BR"/>
                </a:p>
              </p:txBody>
            </p:sp>
            <p:sp>
              <p:nvSpPr>
                <p:cNvPr id="26684" name="Rectangle 56">
                  <a:extLst>
                    <a:ext uri="{FF2B5EF4-FFF2-40B4-BE49-F238E27FC236}">
                      <a16:creationId xmlns:a16="http://schemas.microsoft.com/office/drawing/2014/main" id="{9CD7CD0C-8191-A2EA-8203-76AD8E7E0380}"/>
                    </a:ext>
                  </a:extLst>
                </p:cNvPr>
                <p:cNvSpPr>
                  <a:spLocks noChangeArrowheads="1"/>
                </p:cNvSpPr>
                <p:nvPr/>
              </p:nvSpPr>
              <p:spPr bwMode="auto">
                <a:xfrm rot="10800000" flipV="1">
                  <a:off x="651" y="1063"/>
                  <a:ext cx="9" cy="48"/>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685" name="Rectangle 57">
                  <a:extLst>
                    <a:ext uri="{FF2B5EF4-FFF2-40B4-BE49-F238E27FC236}">
                      <a16:creationId xmlns:a16="http://schemas.microsoft.com/office/drawing/2014/main" id="{879D9463-7724-1E53-2DCE-4E6BDF708CE8}"/>
                    </a:ext>
                  </a:extLst>
                </p:cNvPr>
                <p:cNvSpPr>
                  <a:spLocks noChangeArrowheads="1"/>
                </p:cNvSpPr>
                <p:nvPr/>
              </p:nvSpPr>
              <p:spPr bwMode="auto">
                <a:xfrm rot="10800000" flipV="1">
                  <a:off x="689" y="1083"/>
                  <a:ext cx="9" cy="45"/>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686" name="Freeform 58">
                  <a:extLst>
                    <a:ext uri="{FF2B5EF4-FFF2-40B4-BE49-F238E27FC236}">
                      <a16:creationId xmlns:a16="http://schemas.microsoft.com/office/drawing/2014/main" id="{46D65F52-9AA7-9CB7-A079-7B04246C198A}"/>
                    </a:ext>
                  </a:extLst>
                </p:cNvPr>
                <p:cNvSpPr>
                  <a:spLocks/>
                </p:cNvSpPr>
                <p:nvPr/>
              </p:nvSpPr>
              <p:spPr bwMode="auto">
                <a:xfrm rot="10800000" flipV="1">
                  <a:off x="725" y="1101"/>
                  <a:ext cx="6" cy="21"/>
                </a:xfrm>
                <a:custGeom>
                  <a:avLst/>
                  <a:gdLst>
                    <a:gd name="T0" fmla="*/ 0 w 2"/>
                    <a:gd name="T1" fmla="*/ 1 h 7"/>
                    <a:gd name="T2" fmla="*/ 2 w 2"/>
                    <a:gd name="T3" fmla="*/ 0 h 7"/>
                    <a:gd name="T4" fmla="*/ 2 w 2"/>
                    <a:gd name="T5" fmla="*/ 7 h 7"/>
                    <a:gd name="T6" fmla="*/ 0 w 2"/>
                    <a:gd name="T7" fmla="*/ 6 h 7"/>
                    <a:gd name="T8" fmla="*/ 0 w 2"/>
                    <a:gd name="T9" fmla="*/ 1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0" y="1"/>
                      </a:moveTo>
                      <a:lnTo>
                        <a:pt x="2" y="0"/>
                      </a:lnTo>
                      <a:lnTo>
                        <a:pt x="2" y="7"/>
                      </a:lnTo>
                      <a:lnTo>
                        <a:pt x="0" y="6"/>
                      </a:lnTo>
                      <a:lnTo>
                        <a:pt x="0" y="1"/>
                      </a:lnTo>
                    </a:path>
                  </a:pathLst>
                </a:custGeom>
                <a:solidFill>
                  <a:srgbClr val="090DC1"/>
                </a:solidFill>
                <a:ln w="9525">
                  <a:solidFill>
                    <a:srgbClr val="33CC33"/>
                  </a:solidFill>
                  <a:round/>
                  <a:headEnd/>
                  <a:tailEnd/>
                </a:ln>
              </p:spPr>
              <p:txBody>
                <a:bodyPr/>
                <a:lstStyle/>
                <a:p>
                  <a:endParaRPr lang="pt-BR"/>
                </a:p>
              </p:txBody>
            </p:sp>
            <p:sp>
              <p:nvSpPr>
                <p:cNvPr id="26687" name="Freeform 59">
                  <a:extLst>
                    <a:ext uri="{FF2B5EF4-FFF2-40B4-BE49-F238E27FC236}">
                      <a16:creationId xmlns:a16="http://schemas.microsoft.com/office/drawing/2014/main" id="{DF9F5C0A-2CFF-7BB3-101A-250A1F2E2E96}"/>
                    </a:ext>
                  </a:extLst>
                </p:cNvPr>
                <p:cNvSpPr>
                  <a:spLocks/>
                </p:cNvSpPr>
                <p:nvPr/>
              </p:nvSpPr>
              <p:spPr bwMode="auto">
                <a:xfrm rot="10800000" flipV="1">
                  <a:off x="579" y="1002"/>
                  <a:ext cx="383" cy="135"/>
                </a:xfrm>
                <a:custGeom>
                  <a:avLst/>
                  <a:gdLst>
                    <a:gd name="T0" fmla="*/ 103 w 132"/>
                    <a:gd name="T1" fmla="*/ 35 h 45"/>
                    <a:gd name="T2" fmla="*/ 96 w 132"/>
                    <a:gd name="T3" fmla="*/ 40 h 45"/>
                    <a:gd name="T4" fmla="*/ 88 w 132"/>
                    <a:gd name="T5" fmla="*/ 41 h 45"/>
                    <a:gd name="T6" fmla="*/ 71 w 132"/>
                    <a:gd name="T7" fmla="*/ 34 h 45"/>
                    <a:gd name="T8" fmla="*/ 61 w 132"/>
                    <a:gd name="T9" fmla="*/ 25 h 45"/>
                    <a:gd name="T10" fmla="*/ 51 w 132"/>
                    <a:gd name="T11" fmla="*/ 15 h 45"/>
                    <a:gd name="T12" fmla="*/ 41 w 132"/>
                    <a:gd name="T13" fmla="*/ 7 h 45"/>
                    <a:gd name="T14" fmla="*/ 30 w 132"/>
                    <a:gd name="T15" fmla="*/ 1 h 45"/>
                    <a:gd name="T16" fmla="*/ 16 w 132"/>
                    <a:gd name="T17" fmla="*/ 1 h 45"/>
                    <a:gd name="T18" fmla="*/ 4 w 132"/>
                    <a:gd name="T19" fmla="*/ 4 h 45"/>
                    <a:gd name="T20" fmla="*/ 0 w 132"/>
                    <a:gd name="T21" fmla="*/ 7 h 45"/>
                    <a:gd name="T22" fmla="*/ 5 w 132"/>
                    <a:gd name="T23" fmla="*/ 10 h 45"/>
                    <a:gd name="T24" fmla="*/ 6 w 132"/>
                    <a:gd name="T25" fmla="*/ 9 h 45"/>
                    <a:gd name="T26" fmla="*/ 17 w 132"/>
                    <a:gd name="T27" fmla="*/ 3 h 45"/>
                    <a:gd name="T28" fmla="*/ 33 w 132"/>
                    <a:gd name="T29" fmla="*/ 9 h 45"/>
                    <a:gd name="T30" fmla="*/ 44 w 132"/>
                    <a:gd name="T31" fmla="*/ 18 h 45"/>
                    <a:gd name="T32" fmla="*/ 64 w 132"/>
                    <a:gd name="T33" fmla="*/ 36 h 45"/>
                    <a:gd name="T34" fmla="*/ 90 w 132"/>
                    <a:gd name="T35" fmla="*/ 45 h 45"/>
                    <a:gd name="T36" fmla="*/ 110 w 132"/>
                    <a:gd name="T37" fmla="*/ 39 h 45"/>
                    <a:gd name="T38" fmla="*/ 124 w 132"/>
                    <a:gd name="T39" fmla="*/ 27 h 45"/>
                    <a:gd name="T40" fmla="*/ 132 w 132"/>
                    <a:gd name="T41" fmla="*/ 18 h 45"/>
                    <a:gd name="T42" fmla="*/ 127 w 132"/>
                    <a:gd name="T43" fmla="*/ 13 h 45"/>
                    <a:gd name="T44" fmla="*/ 121 w 132"/>
                    <a:gd name="T45" fmla="*/ 20 h 45"/>
                    <a:gd name="T46" fmla="*/ 113 w 132"/>
                    <a:gd name="T47" fmla="*/ 28 h 45"/>
                    <a:gd name="T48" fmla="*/ 103 w 132"/>
                    <a:gd name="T49" fmla="*/ 3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45"/>
                    <a:gd name="T77" fmla="*/ 132 w 132"/>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45">
                      <a:moveTo>
                        <a:pt x="103" y="35"/>
                      </a:moveTo>
                      <a:cubicBezTo>
                        <a:pt x="103" y="35"/>
                        <a:pt x="99" y="38"/>
                        <a:pt x="96" y="40"/>
                      </a:cubicBezTo>
                      <a:cubicBezTo>
                        <a:pt x="94" y="41"/>
                        <a:pt x="92" y="42"/>
                        <a:pt x="88" y="41"/>
                      </a:cubicBezTo>
                      <a:cubicBezTo>
                        <a:pt x="83" y="40"/>
                        <a:pt x="78" y="38"/>
                        <a:pt x="71" y="34"/>
                      </a:cubicBezTo>
                      <a:cubicBezTo>
                        <a:pt x="68" y="31"/>
                        <a:pt x="63" y="26"/>
                        <a:pt x="61" y="25"/>
                      </a:cubicBezTo>
                      <a:cubicBezTo>
                        <a:pt x="60" y="23"/>
                        <a:pt x="53" y="16"/>
                        <a:pt x="51" y="15"/>
                      </a:cubicBezTo>
                      <a:cubicBezTo>
                        <a:pt x="49" y="13"/>
                        <a:pt x="45" y="10"/>
                        <a:pt x="41" y="7"/>
                      </a:cubicBezTo>
                      <a:cubicBezTo>
                        <a:pt x="38" y="5"/>
                        <a:pt x="31" y="1"/>
                        <a:pt x="30" y="1"/>
                      </a:cubicBezTo>
                      <a:cubicBezTo>
                        <a:pt x="28" y="0"/>
                        <a:pt x="23" y="0"/>
                        <a:pt x="16" y="1"/>
                      </a:cubicBezTo>
                      <a:cubicBezTo>
                        <a:pt x="9" y="1"/>
                        <a:pt x="7" y="2"/>
                        <a:pt x="4" y="4"/>
                      </a:cubicBezTo>
                      <a:cubicBezTo>
                        <a:pt x="3" y="4"/>
                        <a:pt x="2" y="5"/>
                        <a:pt x="0" y="7"/>
                      </a:cubicBezTo>
                      <a:lnTo>
                        <a:pt x="5" y="10"/>
                      </a:lnTo>
                      <a:cubicBezTo>
                        <a:pt x="5" y="10"/>
                        <a:pt x="6" y="10"/>
                        <a:pt x="6" y="9"/>
                      </a:cubicBezTo>
                      <a:cubicBezTo>
                        <a:pt x="8" y="8"/>
                        <a:pt x="13" y="3"/>
                        <a:pt x="17" y="3"/>
                      </a:cubicBezTo>
                      <a:cubicBezTo>
                        <a:pt x="22" y="2"/>
                        <a:pt x="31" y="8"/>
                        <a:pt x="33" y="9"/>
                      </a:cubicBezTo>
                      <a:cubicBezTo>
                        <a:pt x="36" y="11"/>
                        <a:pt x="44" y="18"/>
                        <a:pt x="44" y="18"/>
                      </a:cubicBezTo>
                      <a:cubicBezTo>
                        <a:pt x="44" y="18"/>
                        <a:pt x="54" y="29"/>
                        <a:pt x="64" y="36"/>
                      </a:cubicBezTo>
                      <a:cubicBezTo>
                        <a:pt x="71" y="40"/>
                        <a:pt x="76" y="45"/>
                        <a:pt x="90" y="45"/>
                      </a:cubicBezTo>
                      <a:cubicBezTo>
                        <a:pt x="103" y="44"/>
                        <a:pt x="110" y="39"/>
                        <a:pt x="110" y="39"/>
                      </a:cubicBezTo>
                      <a:cubicBezTo>
                        <a:pt x="115" y="35"/>
                        <a:pt x="121" y="29"/>
                        <a:pt x="124" y="27"/>
                      </a:cubicBezTo>
                      <a:cubicBezTo>
                        <a:pt x="126" y="24"/>
                        <a:pt x="132" y="18"/>
                        <a:pt x="132" y="18"/>
                      </a:cubicBezTo>
                      <a:lnTo>
                        <a:pt x="127" y="13"/>
                      </a:lnTo>
                      <a:cubicBezTo>
                        <a:pt x="127" y="13"/>
                        <a:pt x="125" y="16"/>
                        <a:pt x="121" y="20"/>
                      </a:cubicBezTo>
                      <a:cubicBezTo>
                        <a:pt x="117" y="24"/>
                        <a:pt x="116" y="25"/>
                        <a:pt x="113" y="28"/>
                      </a:cubicBezTo>
                      <a:cubicBezTo>
                        <a:pt x="109" y="32"/>
                        <a:pt x="103" y="35"/>
                        <a:pt x="103" y="35"/>
                      </a:cubicBezTo>
                    </a:path>
                  </a:pathLst>
                </a:custGeom>
                <a:solidFill>
                  <a:srgbClr val="090DC1"/>
                </a:solidFill>
                <a:ln w="9525">
                  <a:solidFill>
                    <a:srgbClr val="33CC33"/>
                  </a:solidFill>
                  <a:round/>
                  <a:headEnd/>
                  <a:tailEnd/>
                </a:ln>
              </p:spPr>
              <p:txBody>
                <a:bodyPr/>
                <a:lstStyle/>
                <a:p>
                  <a:endParaRPr lang="pt-BR"/>
                </a:p>
              </p:txBody>
            </p:sp>
            <p:sp>
              <p:nvSpPr>
                <p:cNvPr id="26688" name="Freeform 60">
                  <a:extLst>
                    <a:ext uri="{FF2B5EF4-FFF2-40B4-BE49-F238E27FC236}">
                      <a16:creationId xmlns:a16="http://schemas.microsoft.com/office/drawing/2014/main" id="{22A2EA65-A16D-215C-BAE4-0DDA24050B72}"/>
                    </a:ext>
                  </a:extLst>
                </p:cNvPr>
                <p:cNvSpPr>
                  <a:spLocks/>
                </p:cNvSpPr>
                <p:nvPr/>
              </p:nvSpPr>
              <p:spPr bwMode="auto">
                <a:xfrm rot="10800000" flipV="1">
                  <a:off x="948" y="1020"/>
                  <a:ext cx="32" cy="33"/>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33CC33"/>
                  </a:solidFill>
                  <a:round/>
                  <a:headEnd/>
                  <a:tailEnd/>
                </a:ln>
              </p:spPr>
              <p:txBody>
                <a:bodyPr/>
                <a:lstStyle/>
                <a:p>
                  <a:endParaRPr lang="pt-BR"/>
                </a:p>
              </p:txBody>
            </p:sp>
            <p:sp>
              <p:nvSpPr>
                <p:cNvPr id="26689" name="Rectangle 61">
                  <a:extLst>
                    <a:ext uri="{FF2B5EF4-FFF2-40B4-BE49-F238E27FC236}">
                      <a16:creationId xmlns:a16="http://schemas.microsoft.com/office/drawing/2014/main" id="{3C999065-C07D-8995-5A7D-7407BF99F822}"/>
                    </a:ext>
                  </a:extLst>
                </p:cNvPr>
                <p:cNvSpPr>
                  <a:spLocks noChangeArrowheads="1"/>
                </p:cNvSpPr>
                <p:nvPr/>
              </p:nvSpPr>
              <p:spPr bwMode="auto">
                <a:xfrm rot="10800000" flipV="1">
                  <a:off x="1040" y="1057"/>
                  <a:ext cx="9" cy="48"/>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690" name="Freeform 62">
                  <a:extLst>
                    <a:ext uri="{FF2B5EF4-FFF2-40B4-BE49-F238E27FC236}">
                      <a16:creationId xmlns:a16="http://schemas.microsoft.com/office/drawing/2014/main" id="{3C1714FC-EC2F-38E9-EAE1-FADEBAFFA0B4}"/>
                    </a:ext>
                  </a:extLst>
                </p:cNvPr>
                <p:cNvSpPr>
                  <a:spLocks/>
                </p:cNvSpPr>
                <p:nvPr/>
              </p:nvSpPr>
              <p:spPr bwMode="auto">
                <a:xfrm rot="10800000" flipV="1">
                  <a:off x="966" y="1039"/>
                  <a:ext cx="174" cy="96"/>
                </a:xfrm>
                <a:custGeom>
                  <a:avLst/>
                  <a:gdLst>
                    <a:gd name="T0" fmla="*/ 1 w 60"/>
                    <a:gd name="T1" fmla="*/ 20 h 32"/>
                    <a:gd name="T2" fmla="*/ 7 w 60"/>
                    <a:gd name="T3" fmla="*/ 25 h 32"/>
                    <a:gd name="T4" fmla="*/ 15 w 60"/>
                    <a:gd name="T5" fmla="*/ 28 h 32"/>
                    <a:gd name="T6" fmla="*/ 23 w 60"/>
                    <a:gd name="T7" fmla="*/ 26 h 32"/>
                    <a:gd name="T8" fmla="*/ 35 w 60"/>
                    <a:gd name="T9" fmla="*/ 18 h 32"/>
                    <a:gd name="T10" fmla="*/ 49 w 60"/>
                    <a:gd name="T11" fmla="*/ 7 h 32"/>
                    <a:gd name="T12" fmla="*/ 55 w 60"/>
                    <a:gd name="T13" fmla="*/ 0 h 32"/>
                    <a:gd name="T14" fmla="*/ 60 w 60"/>
                    <a:gd name="T15" fmla="*/ 4 h 32"/>
                    <a:gd name="T16" fmla="*/ 45 w 60"/>
                    <a:gd name="T17" fmla="*/ 18 h 32"/>
                    <a:gd name="T18" fmla="*/ 25 w 60"/>
                    <a:gd name="T19" fmla="*/ 30 h 32"/>
                    <a:gd name="T20" fmla="*/ 14 w 60"/>
                    <a:gd name="T21" fmla="*/ 31 h 32"/>
                    <a:gd name="T22" fmla="*/ 10 w 60"/>
                    <a:gd name="T23" fmla="*/ 31 h 32"/>
                    <a:gd name="T24" fmla="*/ 7 w 60"/>
                    <a:gd name="T25" fmla="*/ 30 h 32"/>
                    <a:gd name="T26" fmla="*/ 5 w 60"/>
                    <a:gd name="T27" fmla="*/ 28 h 32"/>
                    <a:gd name="T28" fmla="*/ 2 w 60"/>
                    <a:gd name="T29" fmla="*/ 27 h 32"/>
                    <a:gd name="T30" fmla="*/ 0 w 60"/>
                    <a:gd name="T31" fmla="*/ 26 h 32"/>
                    <a:gd name="T32" fmla="*/ 1 w 60"/>
                    <a:gd name="T33" fmla="*/ 2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32"/>
                    <a:gd name="T53" fmla="*/ 60 w 6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32">
                      <a:moveTo>
                        <a:pt x="1" y="20"/>
                      </a:moveTo>
                      <a:cubicBezTo>
                        <a:pt x="1" y="20"/>
                        <a:pt x="4" y="23"/>
                        <a:pt x="7" y="25"/>
                      </a:cubicBezTo>
                      <a:cubicBezTo>
                        <a:pt x="11" y="27"/>
                        <a:pt x="15" y="28"/>
                        <a:pt x="15" y="28"/>
                      </a:cubicBezTo>
                      <a:cubicBezTo>
                        <a:pt x="15" y="28"/>
                        <a:pt x="19" y="28"/>
                        <a:pt x="23" y="26"/>
                      </a:cubicBezTo>
                      <a:cubicBezTo>
                        <a:pt x="27" y="24"/>
                        <a:pt x="33" y="21"/>
                        <a:pt x="35" y="18"/>
                      </a:cubicBezTo>
                      <a:cubicBezTo>
                        <a:pt x="38" y="16"/>
                        <a:pt x="49" y="7"/>
                        <a:pt x="49" y="7"/>
                      </a:cubicBezTo>
                      <a:lnTo>
                        <a:pt x="55" y="0"/>
                      </a:lnTo>
                      <a:lnTo>
                        <a:pt x="60" y="4"/>
                      </a:lnTo>
                      <a:cubicBezTo>
                        <a:pt x="60" y="4"/>
                        <a:pt x="48" y="16"/>
                        <a:pt x="45" y="18"/>
                      </a:cubicBezTo>
                      <a:cubicBezTo>
                        <a:pt x="43" y="21"/>
                        <a:pt x="32" y="29"/>
                        <a:pt x="25" y="30"/>
                      </a:cubicBezTo>
                      <a:cubicBezTo>
                        <a:pt x="18" y="32"/>
                        <a:pt x="15" y="31"/>
                        <a:pt x="14" y="31"/>
                      </a:cubicBezTo>
                      <a:cubicBezTo>
                        <a:pt x="13" y="31"/>
                        <a:pt x="10" y="31"/>
                        <a:pt x="10" y="31"/>
                      </a:cubicBezTo>
                      <a:lnTo>
                        <a:pt x="7" y="30"/>
                      </a:lnTo>
                      <a:lnTo>
                        <a:pt x="5" y="28"/>
                      </a:lnTo>
                      <a:lnTo>
                        <a:pt x="2" y="27"/>
                      </a:lnTo>
                      <a:lnTo>
                        <a:pt x="0" y="26"/>
                      </a:lnTo>
                      <a:lnTo>
                        <a:pt x="1" y="20"/>
                      </a:lnTo>
                    </a:path>
                  </a:pathLst>
                </a:custGeom>
                <a:solidFill>
                  <a:srgbClr val="090DC1"/>
                </a:solidFill>
                <a:ln w="9525">
                  <a:solidFill>
                    <a:srgbClr val="33CC33"/>
                  </a:solidFill>
                  <a:round/>
                  <a:headEnd/>
                  <a:tailEnd/>
                </a:ln>
              </p:spPr>
              <p:txBody>
                <a:bodyPr/>
                <a:lstStyle/>
                <a:p>
                  <a:endParaRPr lang="pt-BR"/>
                </a:p>
              </p:txBody>
            </p:sp>
            <p:sp>
              <p:nvSpPr>
                <p:cNvPr id="26691" name="Freeform 63">
                  <a:extLst>
                    <a:ext uri="{FF2B5EF4-FFF2-40B4-BE49-F238E27FC236}">
                      <a16:creationId xmlns:a16="http://schemas.microsoft.com/office/drawing/2014/main" id="{A1B45FC8-3F8B-CC90-563E-91C1E5CB1358}"/>
                    </a:ext>
                  </a:extLst>
                </p:cNvPr>
                <p:cNvSpPr>
                  <a:spLocks/>
                </p:cNvSpPr>
                <p:nvPr/>
              </p:nvSpPr>
              <p:spPr bwMode="auto">
                <a:xfrm rot="10800000" flipV="1">
                  <a:off x="1110" y="1093"/>
                  <a:ext cx="9" cy="24"/>
                </a:xfrm>
                <a:custGeom>
                  <a:avLst/>
                  <a:gdLst>
                    <a:gd name="T0" fmla="*/ 0 w 3"/>
                    <a:gd name="T1" fmla="*/ 1 h 8"/>
                    <a:gd name="T2" fmla="*/ 3 w 3"/>
                    <a:gd name="T3" fmla="*/ 0 h 8"/>
                    <a:gd name="T4" fmla="*/ 3 w 3"/>
                    <a:gd name="T5" fmla="*/ 8 h 8"/>
                    <a:gd name="T6" fmla="*/ 0 w 3"/>
                    <a:gd name="T7" fmla="*/ 8 h 8"/>
                    <a:gd name="T8" fmla="*/ 0 w 3"/>
                    <a:gd name="T9" fmla="*/ 1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0" y="1"/>
                      </a:moveTo>
                      <a:lnTo>
                        <a:pt x="3" y="0"/>
                      </a:lnTo>
                      <a:lnTo>
                        <a:pt x="3" y="8"/>
                      </a:lnTo>
                      <a:lnTo>
                        <a:pt x="0" y="8"/>
                      </a:lnTo>
                      <a:lnTo>
                        <a:pt x="0" y="1"/>
                      </a:lnTo>
                    </a:path>
                  </a:pathLst>
                </a:custGeom>
                <a:solidFill>
                  <a:srgbClr val="090DC1"/>
                </a:solidFill>
                <a:ln w="9525">
                  <a:solidFill>
                    <a:srgbClr val="33CC33"/>
                  </a:solidFill>
                  <a:round/>
                  <a:headEnd/>
                  <a:tailEnd/>
                </a:ln>
              </p:spPr>
              <p:txBody>
                <a:bodyPr/>
                <a:lstStyle/>
                <a:p>
                  <a:endParaRPr lang="pt-BR"/>
                </a:p>
              </p:txBody>
            </p:sp>
            <p:sp>
              <p:nvSpPr>
                <p:cNvPr id="26692" name="Freeform 64">
                  <a:extLst>
                    <a:ext uri="{FF2B5EF4-FFF2-40B4-BE49-F238E27FC236}">
                      <a16:creationId xmlns:a16="http://schemas.microsoft.com/office/drawing/2014/main" id="{4F007BEA-9C96-2737-87C5-9C88BD45B011}"/>
                    </a:ext>
                  </a:extLst>
                </p:cNvPr>
                <p:cNvSpPr>
                  <a:spLocks/>
                </p:cNvSpPr>
                <p:nvPr/>
              </p:nvSpPr>
              <p:spPr bwMode="auto">
                <a:xfrm rot="10800000" flipV="1">
                  <a:off x="918" y="1011"/>
                  <a:ext cx="9" cy="27"/>
                </a:xfrm>
                <a:custGeom>
                  <a:avLst/>
                  <a:gdLst>
                    <a:gd name="T0" fmla="*/ 0 w 3"/>
                    <a:gd name="T1" fmla="*/ 9 h 9"/>
                    <a:gd name="T2" fmla="*/ 3 w 3"/>
                    <a:gd name="T3" fmla="*/ 9 h 9"/>
                    <a:gd name="T4" fmla="*/ 3 w 3"/>
                    <a:gd name="T5" fmla="*/ 0 h 9"/>
                    <a:gd name="T6" fmla="*/ 0 w 3"/>
                    <a:gd name="T7" fmla="*/ 1 h 9"/>
                    <a:gd name="T8" fmla="*/ 0 w 3"/>
                    <a:gd name="T9" fmla="*/ 9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0" y="9"/>
                      </a:moveTo>
                      <a:lnTo>
                        <a:pt x="3" y="9"/>
                      </a:lnTo>
                      <a:lnTo>
                        <a:pt x="3" y="0"/>
                      </a:lnTo>
                      <a:lnTo>
                        <a:pt x="0" y="1"/>
                      </a:lnTo>
                      <a:lnTo>
                        <a:pt x="0" y="9"/>
                      </a:lnTo>
                    </a:path>
                  </a:pathLst>
                </a:custGeom>
                <a:solidFill>
                  <a:srgbClr val="090DC1"/>
                </a:solidFill>
                <a:ln w="9525">
                  <a:solidFill>
                    <a:srgbClr val="33CC33"/>
                  </a:solidFill>
                  <a:round/>
                  <a:headEnd/>
                  <a:tailEnd/>
                </a:ln>
              </p:spPr>
              <p:txBody>
                <a:bodyPr/>
                <a:lstStyle/>
                <a:p>
                  <a:endParaRPr lang="pt-BR"/>
                </a:p>
              </p:txBody>
            </p:sp>
            <p:sp>
              <p:nvSpPr>
                <p:cNvPr id="26693" name="Rectangle 65">
                  <a:extLst>
                    <a:ext uri="{FF2B5EF4-FFF2-40B4-BE49-F238E27FC236}">
                      <a16:creationId xmlns:a16="http://schemas.microsoft.com/office/drawing/2014/main" id="{E7DAE9F8-7F38-B676-970F-3C54766102B8}"/>
                    </a:ext>
                  </a:extLst>
                </p:cNvPr>
                <p:cNvSpPr>
                  <a:spLocks noChangeArrowheads="1"/>
                </p:cNvSpPr>
                <p:nvPr/>
              </p:nvSpPr>
              <p:spPr bwMode="auto">
                <a:xfrm rot="10800000" flipV="1">
                  <a:off x="882" y="1018"/>
                  <a:ext cx="8" cy="42"/>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694" name="Rectangle 66">
                  <a:extLst>
                    <a:ext uri="{FF2B5EF4-FFF2-40B4-BE49-F238E27FC236}">
                      <a16:creationId xmlns:a16="http://schemas.microsoft.com/office/drawing/2014/main" id="{5939A762-3F9B-CDCE-9C1E-3BE1A23F5E40}"/>
                    </a:ext>
                  </a:extLst>
                </p:cNvPr>
                <p:cNvSpPr>
                  <a:spLocks noChangeArrowheads="1"/>
                </p:cNvSpPr>
                <p:nvPr/>
              </p:nvSpPr>
              <p:spPr bwMode="auto">
                <a:xfrm rot="10800000" flipV="1">
                  <a:off x="847" y="1038"/>
                  <a:ext cx="6" cy="45"/>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695" name="Rectangle 67">
                  <a:extLst>
                    <a:ext uri="{FF2B5EF4-FFF2-40B4-BE49-F238E27FC236}">
                      <a16:creationId xmlns:a16="http://schemas.microsoft.com/office/drawing/2014/main" id="{CBF6084D-FB53-1137-D375-F7B9BF5DB912}"/>
                    </a:ext>
                  </a:extLst>
                </p:cNvPr>
                <p:cNvSpPr>
                  <a:spLocks noChangeArrowheads="1"/>
                </p:cNvSpPr>
                <p:nvPr/>
              </p:nvSpPr>
              <p:spPr bwMode="auto">
                <a:xfrm rot="10800000" flipV="1">
                  <a:off x="809" y="1077"/>
                  <a:ext cx="6" cy="27"/>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696" name="Freeform 68">
                  <a:extLst>
                    <a:ext uri="{FF2B5EF4-FFF2-40B4-BE49-F238E27FC236}">
                      <a16:creationId xmlns:a16="http://schemas.microsoft.com/office/drawing/2014/main" id="{5C8749D4-8545-AEEA-5582-7C14D5004561}"/>
                    </a:ext>
                  </a:extLst>
                </p:cNvPr>
                <p:cNvSpPr>
                  <a:spLocks/>
                </p:cNvSpPr>
                <p:nvPr/>
              </p:nvSpPr>
              <p:spPr bwMode="auto">
                <a:xfrm rot="10800000" flipV="1">
                  <a:off x="394" y="1005"/>
                  <a:ext cx="180" cy="105"/>
                </a:xfrm>
                <a:custGeom>
                  <a:avLst/>
                  <a:gdLst>
                    <a:gd name="T0" fmla="*/ 62 w 62"/>
                    <a:gd name="T1" fmla="*/ 35 h 35"/>
                    <a:gd name="T2" fmla="*/ 62 w 62"/>
                    <a:gd name="T3" fmla="*/ 26 h 35"/>
                    <a:gd name="T4" fmla="*/ 41 w 62"/>
                    <a:gd name="T5" fmla="*/ 9 h 35"/>
                    <a:gd name="T6" fmla="*/ 26 w 62"/>
                    <a:gd name="T7" fmla="*/ 1 h 35"/>
                    <a:gd name="T8" fmla="*/ 12 w 62"/>
                    <a:gd name="T9" fmla="*/ 1 h 35"/>
                    <a:gd name="T10" fmla="*/ 0 w 62"/>
                    <a:gd name="T11" fmla="*/ 7 h 35"/>
                    <a:gd name="T12" fmla="*/ 4 w 62"/>
                    <a:gd name="T13" fmla="*/ 11 h 35"/>
                    <a:gd name="T14" fmla="*/ 12 w 62"/>
                    <a:gd name="T15" fmla="*/ 5 h 35"/>
                    <a:gd name="T16" fmla="*/ 18 w 62"/>
                    <a:gd name="T17" fmla="*/ 3 h 35"/>
                    <a:gd name="T18" fmla="*/ 25 w 62"/>
                    <a:gd name="T19" fmla="*/ 5 h 35"/>
                    <a:gd name="T20" fmla="*/ 33 w 62"/>
                    <a:gd name="T21" fmla="*/ 10 h 35"/>
                    <a:gd name="T22" fmla="*/ 46 w 62"/>
                    <a:gd name="T23" fmla="*/ 21 h 35"/>
                    <a:gd name="T24" fmla="*/ 54 w 62"/>
                    <a:gd name="T25" fmla="*/ 29 h 35"/>
                    <a:gd name="T26" fmla="*/ 62 w 62"/>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35"/>
                    <a:gd name="T44" fmla="*/ 62 w 62"/>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35">
                      <a:moveTo>
                        <a:pt x="62" y="35"/>
                      </a:moveTo>
                      <a:lnTo>
                        <a:pt x="62" y="26"/>
                      </a:lnTo>
                      <a:cubicBezTo>
                        <a:pt x="62" y="26"/>
                        <a:pt x="44" y="11"/>
                        <a:pt x="41" y="9"/>
                      </a:cubicBezTo>
                      <a:cubicBezTo>
                        <a:pt x="39" y="7"/>
                        <a:pt x="33" y="1"/>
                        <a:pt x="26" y="1"/>
                      </a:cubicBezTo>
                      <a:cubicBezTo>
                        <a:pt x="19" y="0"/>
                        <a:pt x="15" y="0"/>
                        <a:pt x="12" y="1"/>
                      </a:cubicBezTo>
                      <a:cubicBezTo>
                        <a:pt x="4" y="3"/>
                        <a:pt x="0" y="7"/>
                        <a:pt x="0" y="7"/>
                      </a:cubicBezTo>
                      <a:lnTo>
                        <a:pt x="4" y="11"/>
                      </a:lnTo>
                      <a:cubicBezTo>
                        <a:pt x="4" y="11"/>
                        <a:pt x="10" y="6"/>
                        <a:pt x="12" y="5"/>
                      </a:cubicBezTo>
                      <a:cubicBezTo>
                        <a:pt x="14" y="4"/>
                        <a:pt x="16" y="3"/>
                        <a:pt x="18" y="3"/>
                      </a:cubicBezTo>
                      <a:cubicBezTo>
                        <a:pt x="20" y="3"/>
                        <a:pt x="23" y="4"/>
                        <a:pt x="25" y="5"/>
                      </a:cubicBezTo>
                      <a:cubicBezTo>
                        <a:pt x="27" y="6"/>
                        <a:pt x="29" y="7"/>
                        <a:pt x="33" y="10"/>
                      </a:cubicBezTo>
                      <a:cubicBezTo>
                        <a:pt x="37" y="13"/>
                        <a:pt x="46" y="21"/>
                        <a:pt x="46" y="21"/>
                      </a:cubicBezTo>
                      <a:lnTo>
                        <a:pt x="54" y="29"/>
                      </a:lnTo>
                      <a:lnTo>
                        <a:pt x="62" y="35"/>
                      </a:lnTo>
                    </a:path>
                  </a:pathLst>
                </a:custGeom>
                <a:solidFill>
                  <a:srgbClr val="090DC1"/>
                </a:solidFill>
                <a:ln w="9525">
                  <a:solidFill>
                    <a:srgbClr val="33CC33"/>
                  </a:solidFill>
                  <a:round/>
                  <a:headEnd/>
                  <a:tailEnd/>
                </a:ln>
              </p:spPr>
              <p:txBody>
                <a:bodyPr/>
                <a:lstStyle/>
                <a:p>
                  <a:endParaRPr lang="pt-BR"/>
                </a:p>
              </p:txBody>
            </p:sp>
            <p:sp>
              <p:nvSpPr>
                <p:cNvPr id="26697" name="Freeform 69">
                  <a:extLst>
                    <a:ext uri="{FF2B5EF4-FFF2-40B4-BE49-F238E27FC236}">
                      <a16:creationId xmlns:a16="http://schemas.microsoft.com/office/drawing/2014/main" id="{7A220235-CC48-ED0F-3F11-B33001E9DF3A}"/>
                    </a:ext>
                  </a:extLst>
                </p:cNvPr>
                <p:cNvSpPr>
                  <a:spLocks/>
                </p:cNvSpPr>
                <p:nvPr/>
              </p:nvSpPr>
              <p:spPr bwMode="auto">
                <a:xfrm rot="10800000" flipV="1">
                  <a:off x="532" y="1018"/>
                  <a:ext cx="9" cy="30"/>
                </a:xfrm>
                <a:custGeom>
                  <a:avLst/>
                  <a:gdLst>
                    <a:gd name="T0" fmla="*/ 0 w 3"/>
                    <a:gd name="T1" fmla="*/ 0 h 10"/>
                    <a:gd name="T2" fmla="*/ 3 w 3"/>
                    <a:gd name="T3" fmla="*/ 0 h 10"/>
                    <a:gd name="T4" fmla="*/ 3 w 3"/>
                    <a:gd name="T5" fmla="*/ 10 h 10"/>
                    <a:gd name="T6" fmla="*/ 0 w 3"/>
                    <a:gd name="T7" fmla="*/ 9 h 10"/>
                    <a:gd name="T8" fmla="*/ 0 w 3"/>
                    <a:gd name="T9" fmla="*/ 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0"/>
                      </a:moveTo>
                      <a:lnTo>
                        <a:pt x="3" y="0"/>
                      </a:lnTo>
                      <a:lnTo>
                        <a:pt x="3" y="10"/>
                      </a:lnTo>
                      <a:lnTo>
                        <a:pt x="0" y="9"/>
                      </a:lnTo>
                      <a:lnTo>
                        <a:pt x="0" y="0"/>
                      </a:lnTo>
                    </a:path>
                  </a:pathLst>
                </a:custGeom>
                <a:solidFill>
                  <a:srgbClr val="090DC1"/>
                </a:solidFill>
                <a:ln w="9525">
                  <a:solidFill>
                    <a:srgbClr val="33CC33"/>
                  </a:solidFill>
                  <a:round/>
                  <a:headEnd/>
                  <a:tailEnd/>
                </a:ln>
              </p:spPr>
              <p:txBody>
                <a:bodyPr/>
                <a:lstStyle/>
                <a:p>
                  <a:endParaRPr lang="pt-BR"/>
                </a:p>
              </p:txBody>
            </p:sp>
            <p:sp>
              <p:nvSpPr>
                <p:cNvPr id="26698" name="Freeform 70">
                  <a:extLst>
                    <a:ext uri="{FF2B5EF4-FFF2-40B4-BE49-F238E27FC236}">
                      <a16:creationId xmlns:a16="http://schemas.microsoft.com/office/drawing/2014/main" id="{DD9EBDFD-CDE3-3462-3310-AD9DA73C2B0D}"/>
                    </a:ext>
                  </a:extLst>
                </p:cNvPr>
                <p:cNvSpPr>
                  <a:spLocks/>
                </p:cNvSpPr>
                <p:nvPr/>
              </p:nvSpPr>
              <p:spPr bwMode="auto">
                <a:xfrm rot="10800000" flipV="1">
                  <a:off x="562" y="1026"/>
                  <a:ext cx="32" cy="33"/>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33CC33"/>
                  </a:solidFill>
                  <a:round/>
                  <a:headEnd/>
                  <a:tailEnd/>
                </a:ln>
              </p:spPr>
              <p:txBody>
                <a:bodyPr/>
                <a:lstStyle/>
                <a:p>
                  <a:endParaRPr lang="pt-BR"/>
                </a:p>
              </p:txBody>
            </p:sp>
            <p:sp>
              <p:nvSpPr>
                <p:cNvPr id="26699" name="Rectangle 71">
                  <a:extLst>
                    <a:ext uri="{FF2B5EF4-FFF2-40B4-BE49-F238E27FC236}">
                      <a16:creationId xmlns:a16="http://schemas.microsoft.com/office/drawing/2014/main" id="{6CC35262-FBD3-D95E-E36B-4EA5BEE17773}"/>
                    </a:ext>
                  </a:extLst>
                </p:cNvPr>
                <p:cNvSpPr>
                  <a:spLocks noChangeArrowheads="1"/>
                </p:cNvSpPr>
                <p:nvPr/>
              </p:nvSpPr>
              <p:spPr bwMode="auto">
                <a:xfrm rot="10800000" flipV="1">
                  <a:off x="498" y="1017"/>
                  <a:ext cx="6" cy="45"/>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00" name="Rectangle 72">
                  <a:extLst>
                    <a:ext uri="{FF2B5EF4-FFF2-40B4-BE49-F238E27FC236}">
                      <a16:creationId xmlns:a16="http://schemas.microsoft.com/office/drawing/2014/main" id="{8BA7D60F-08BF-6865-4EAE-CD9A4ECCE30F}"/>
                    </a:ext>
                  </a:extLst>
                </p:cNvPr>
                <p:cNvSpPr>
                  <a:spLocks noChangeArrowheads="1"/>
                </p:cNvSpPr>
                <p:nvPr/>
              </p:nvSpPr>
              <p:spPr bwMode="auto">
                <a:xfrm rot="10800000" flipV="1">
                  <a:off x="461" y="1042"/>
                  <a:ext cx="8" cy="42"/>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sp>
              <p:nvSpPr>
                <p:cNvPr id="26701" name="Rectangle 73">
                  <a:extLst>
                    <a:ext uri="{FF2B5EF4-FFF2-40B4-BE49-F238E27FC236}">
                      <a16:creationId xmlns:a16="http://schemas.microsoft.com/office/drawing/2014/main" id="{7445D7C2-3385-8F82-7D62-A628F29FFFC1}"/>
                    </a:ext>
                  </a:extLst>
                </p:cNvPr>
                <p:cNvSpPr>
                  <a:spLocks noChangeArrowheads="1"/>
                </p:cNvSpPr>
                <p:nvPr/>
              </p:nvSpPr>
              <p:spPr bwMode="auto">
                <a:xfrm rot="10800000" flipV="1">
                  <a:off x="422" y="1074"/>
                  <a:ext cx="9" cy="33"/>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GB" altLang="pt-BR" sz="1800">
                    <a:latin typeface="Imago" pitchFamily="2" charset="0"/>
                    <a:cs typeface="Arial" panose="020B0604020202020204" pitchFamily="34" charset="0"/>
                  </a:endParaRPr>
                </a:p>
              </p:txBody>
            </p:sp>
          </p:grpSp>
          <p:sp>
            <p:nvSpPr>
              <p:cNvPr id="26679" name="AutoShape 74">
                <a:extLst>
                  <a:ext uri="{FF2B5EF4-FFF2-40B4-BE49-F238E27FC236}">
                    <a16:creationId xmlns:a16="http://schemas.microsoft.com/office/drawing/2014/main" id="{C5884B1F-7D30-791F-BB7C-90B7C1871F8A}"/>
                  </a:ext>
                </a:extLst>
              </p:cNvPr>
              <p:cNvSpPr>
                <a:spLocks noChangeArrowheads="1"/>
              </p:cNvSpPr>
              <p:nvPr/>
            </p:nvSpPr>
            <p:spPr bwMode="auto">
              <a:xfrm>
                <a:off x="1351" y="3158"/>
                <a:ext cx="91" cy="91"/>
              </a:xfrm>
              <a:prstGeom prst="star16">
                <a:avLst>
                  <a:gd name="adj" fmla="val 37500"/>
                </a:avLst>
              </a:prstGeom>
              <a:solidFill>
                <a:srgbClr val="99CC00"/>
              </a:solidFill>
              <a:ln w="12700">
                <a:solidFill>
                  <a:srgbClr val="00FF66"/>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en-GB" altLang="pt-BR" sz="1800">
                  <a:latin typeface="Imago" pitchFamily="2" charset="0"/>
                  <a:cs typeface="Arial" panose="020B0604020202020204" pitchFamily="34" charset="0"/>
                </a:endParaRPr>
              </a:p>
            </p:txBody>
          </p:sp>
          <p:sp>
            <p:nvSpPr>
              <p:cNvPr id="26680" name="AutoShape 75">
                <a:extLst>
                  <a:ext uri="{FF2B5EF4-FFF2-40B4-BE49-F238E27FC236}">
                    <a16:creationId xmlns:a16="http://schemas.microsoft.com/office/drawing/2014/main" id="{C865AAFB-FC0D-408F-4134-5926C554222E}"/>
                  </a:ext>
                </a:extLst>
              </p:cNvPr>
              <p:cNvSpPr>
                <a:spLocks noChangeArrowheads="1"/>
              </p:cNvSpPr>
              <p:nvPr/>
            </p:nvSpPr>
            <p:spPr bwMode="auto">
              <a:xfrm>
                <a:off x="1850" y="3158"/>
                <a:ext cx="91" cy="91"/>
              </a:xfrm>
              <a:prstGeom prst="star16">
                <a:avLst>
                  <a:gd name="adj" fmla="val 37500"/>
                </a:avLst>
              </a:prstGeom>
              <a:solidFill>
                <a:srgbClr val="99CC00"/>
              </a:solidFill>
              <a:ln w="12700">
                <a:solidFill>
                  <a:srgbClr val="00FF66"/>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en-GB" altLang="pt-BR" sz="1800">
                  <a:latin typeface="Imago" pitchFamily="2" charset="0"/>
                  <a:cs typeface="Arial" panose="020B0604020202020204" pitchFamily="34" charset="0"/>
                </a:endParaRPr>
              </a:p>
            </p:txBody>
          </p:sp>
        </p:grpSp>
      </p:grpSp>
      <p:sp>
        <p:nvSpPr>
          <p:cNvPr id="474188" name="Text Box 76">
            <a:extLst>
              <a:ext uri="{FF2B5EF4-FFF2-40B4-BE49-F238E27FC236}">
                <a16:creationId xmlns:a16="http://schemas.microsoft.com/office/drawing/2014/main" id="{83238957-906C-D4B2-3988-9695B30D47AF}"/>
              </a:ext>
            </a:extLst>
          </p:cNvPr>
          <p:cNvSpPr txBox="1">
            <a:spLocks noChangeArrowheads="1"/>
          </p:cNvSpPr>
          <p:nvPr/>
        </p:nvSpPr>
        <p:spPr bwMode="auto">
          <a:xfrm>
            <a:off x="2439989" y="3213101"/>
            <a:ext cx="3989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solidFill>
                  <a:srgbClr val="B40000"/>
                </a:solidFill>
                <a:latin typeface="Imago" pitchFamily="2" charset="0"/>
                <a:cs typeface="Arial" panose="020B0604020202020204" pitchFamily="34" charset="0"/>
                <a:sym typeface="Webdings" panose="05030102010509060703" pitchFamily="18" charset="2"/>
              </a:rPr>
              <a:t></a:t>
            </a:r>
            <a:r>
              <a:rPr lang="en-US" altLang="pt-BR" sz="2000" b="1">
                <a:solidFill>
                  <a:srgbClr val="B40000"/>
                </a:solidFill>
                <a:latin typeface="Imago" pitchFamily="2" charset="0"/>
                <a:cs typeface="Arial" panose="020B0604020202020204" pitchFamily="34" charset="0"/>
              </a:rPr>
              <a:t>Goat anti-Rabbit HRP antibody </a:t>
            </a:r>
            <a:r>
              <a:rPr lang="en-US" altLang="pt-BR" sz="1600" b="1" i="1">
                <a:solidFill>
                  <a:srgbClr val="B40000"/>
                </a:solidFill>
                <a:latin typeface="Imago" pitchFamily="2" charset="0"/>
                <a:cs typeface="Arial" panose="020B0604020202020204" pitchFamily="34" charset="0"/>
              </a:rPr>
              <a:t>(Multimer antibody)</a:t>
            </a:r>
          </a:p>
        </p:txBody>
      </p:sp>
      <p:sp>
        <p:nvSpPr>
          <p:cNvPr id="474189" name="Text Box 77">
            <a:extLst>
              <a:ext uri="{FF2B5EF4-FFF2-40B4-BE49-F238E27FC236}">
                <a16:creationId xmlns:a16="http://schemas.microsoft.com/office/drawing/2014/main" id="{91D84D70-41E4-729A-7336-FDBC571D498C}"/>
              </a:ext>
            </a:extLst>
          </p:cNvPr>
          <p:cNvSpPr txBox="1">
            <a:spLocks noChangeArrowheads="1"/>
          </p:cNvSpPr>
          <p:nvPr/>
        </p:nvSpPr>
        <p:spPr bwMode="auto">
          <a:xfrm>
            <a:off x="1974851" y="2278064"/>
            <a:ext cx="41878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r>
              <a:rPr lang="en-US" altLang="pt-BR" sz="2000" b="1">
                <a:solidFill>
                  <a:srgbClr val="034D1F"/>
                </a:solidFill>
                <a:latin typeface="Imago" pitchFamily="2" charset="0"/>
                <a:cs typeface="Arial" panose="020B0604020202020204" pitchFamily="34" charset="0"/>
                <a:sym typeface="Webdings" panose="05030102010509060703" pitchFamily="18" charset="2"/>
              </a:rPr>
              <a:t></a:t>
            </a:r>
            <a:r>
              <a:rPr lang="en-US" altLang="pt-BR" sz="2000" b="1">
                <a:solidFill>
                  <a:srgbClr val="034D1F"/>
                </a:solidFill>
                <a:latin typeface="Imago" pitchFamily="2" charset="0"/>
                <a:cs typeface="Arial" panose="020B0604020202020204" pitchFamily="34" charset="0"/>
              </a:rPr>
              <a:t>Silver A : silver acetate</a:t>
            </a:r>
            <a:r>
              <a:rPr lang="en-US" altLang="pt-BR" sz="2000">
                <a:solidFill>
                  <a:srgbClr val="034D1F"/>
                </a:solidFill>
                <a:latin typeface="Imago" pitchFamily="2" charset="0"/>
                <a:cs typeface="Arial" panose="020B0604020202020204" pitchFamily="34" charset="0"/>
              </a:rPr>
              <a:t> </a:t>
            </a:r>
          </a:p>
          <a:p>
            <a:pPr lvl="1"/>
            <a:r>
              <a:rPr lang="en-US" altLang="pt-BR" sz="2000" b="1">
                <a:solidFill>
                  <a:srgbClr val="66CCFF"/>
                </a:solidFill>
                <a:latin typeface="Imago" pitchFamily="2" charset="0"/>
                <a:cs typeface="Arial" panose="020B0604020202020204" pitchFamily="34" charset="0"/>
                <a:sym typeface="Webdings" panose="05030102010509060703" pitchFamily="18" charset="2"/>
              </a:rPr>
              <a:t></a:t>
            </a:r>
            <a:r>
              <a:rPr lang="en-US" altLang="pt-BR" sz="2000" b="1">
                <a:solidFill>
                  <a:srgbClr val="75055D"/>
                </a:solidFill>
                <a:latin typeface="Imago" pitchFamily="2" charset="0"/>
                <a:cs typeface="Arial" panose="020B0604020202020204" pitchFamily="34" charset="0"/>
              </a:rPr>
              <a:t>Silver B : hydroquinone</a:t>
            </a:r>
            <a:endParaRPr lang="en-US" altLang="pt-BR" sz="2000">
              <a:solidFill>
                <a:srgbClr val="75055D"/>
              </a:solidFill>
              <a:latin typeface="Imago" pitchFamily="2" charset="0"/>
              <a:cs typeface="Arial" panose="020B0604020202020204" pitchFamily="34" charset="0"/>
            </a:endParaRPr>
          </a:p>
          <a:p>
            <a:pPr lvl="1"/>
            <a:r>
              <a:rPr lang="en-US" altLang="pt-BR" sz="2000" b="1">
                <a:solidFill>
                  <a:srgbClr val="FFFF99"/>
                </a:solidFill>
                <a:latin typeface="Imago" pitchFamily="2" charset="0"/>
                <a:cs typeface="Arial" panose="020B0604020202020204" pitchFamily="34" charset="0"/>
                <a:sym typeface="Webdings" panose="05030102010509060703" pitchFamily="18" charset="2"/>
              </a:rPr>
              <a:t></a:t>
            </a:r>
            <a:r>
              <a:rPr lang="en-US" altLang="pt-BR" sz="2000" b="1">
                <a:solidFill>
                  <a:srgbClr val="FFFF99"/>
                </a:solidFill>
                <a:latin typeface="Imago" pitchFamily="2" charset="0"/>
                <a:cs typeface="Arial" panose="020B0604020202020204" pitchFamily="34" charset="0"/>
              </a:rPr>
              <a:t>Silver C : H2O2</a:t>
            </a:r>
          </a:p>
        </p:txBody>
      </p:sp>
      <p:sp>
        <p:nvSpPr>
          <p:cNvPr id="474190" name="Oval 78">
            <a:extLst>
              <a:ext uri="{FF2B5EF4-FFF2-40B4-BE49-F238E27FC236}">
                <a16:creationId xmlns:a16="http://schemas.microsoft.com/office/drawing/2014/main" id="{E5443EB6-1EF0-EA64-B491-3424C33131F6}"/>
              </a:ext>
            </a:extLst>
          </p:cNvPr>
          <p:cNvSpPr>
            <a:spLocks noChangeArrowheads="1"/>
          </p:cNvSpPr>
          <p:nvPr/>
        </p:nvSpPr>
        <p:spPr bwMode="auto">
          <a:xfrm>
            <a:off x="8743951" y="2778125"/>
            <a:ext cx="542925" cy="363538"/>
          </a:xfrm>
          <a:prstGeom prst="ellipse">
            <a:avLst/>
          </a:prstGeom>
          <a:solidFill>
            <a:srgbClr val="CC99FF"/>
          </a:solidFill>
          <a:ln w="12700">
            <a:solidFill>
              <a:schemeClr val="tx1"/>
            </a:solid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200" b="1">
                <a:solidFill>
                  <a:srgbClr val="000000"/>
                </a:solidFill>
                <a:latin typeface="Imago" pitchFamily="2" charset="0"/>
                <a:cs typeface="Arial" panose="020B0604020202020204" pitchFamily="34" charset="0"/>
              </a:rPr>
              <a:t>B</a:t>
            </a:r>
          </a:p>
        </p:txBody>
      </p:sp>
      <p:sp>
        <p:nvSpPr>
          <p:cNvPr id="474191" name="Oval 79">
            <a:extLst>
              <a:ext uri="{FF2B5EF4-FFF2-40B4-BE49-F238E27FC236}">
                <a16:creationId xmlns:a16="http://schemas.microsoft.com/office/drawing/2014/main" id="{6C02DE13-63F5-2647-E528-2BDEB702EB03}"/>
              </a:ext>
            </a:extLst>
          </p:cNvPr>
          <p:cNvSpPr>
            <a:spLocks noChangeArrowheads="1"/>
          </p:cNvSpPr>
          <p:nvPr/>
        </p:nvSpPr>
        <p:spPr bwMode="auto">
          <a:xfrm>
            <a:off x="9210675" y="2489200"/>
            <a:ext cx="533400" cy="363538"/>
          </a:xfrm>
          <a:prstGeom prst="ellipse">
            <a:avLst/>
          </a:prstGeom>
          <a:solidFill>
            <a:srgbClr val="009999"/>
          </a:solidFill>
          <a:ln w="12700">
            <a:solidFill>
              <a:schemeClr val="tx1"/>
            </a:solid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200" b="1">
                <a:solidFill>
                  <a:srgbClr val="000000"/>
                </a:solidFill>
                <a:latin typeface="Imago" pitchFamily="2" charset="0"/>
                <a:cs typeface="Arial" panose="020B0604020202020204" pitchFamily="34" charset="0"/>
              </a:rPr>
              <a:t>A</a:t>
            </a:r>
          </a:p>
        </p:txBody>
      </p:sp>
      <p:sp>
        <p:nvSpPr>
          <p:cNvPr id="474192" name="Oval 80">
            <a:extLst>
              <a:ext uri="{FF2B5EF4-FFF2-40B4-BE49-F238E27FC236}">
                <a16:creationId xmlns:a16="http://schemas.microsoft.com/office/drawing/2014/main" id="{34AEFCE3-C63C-8477-DA18-C7E054B566CD}"/>
              </a:ext>
            </a:extLst>
          </p:cNvPr>
          <p:cNvSpPr>
            <a:spLocks noChangeArrowheads="1"/>
          </p:cNvSpPr>
          <p:nvPr/>
        </p:nvSpPr>
        <p:spPr bwMode="auto">
          <a:xfrm>
            <a:off x="9275764" y="2921000"/>
            <a:ext cx="542925" cy="363538"/>
          </a:xfrm>
          <a:prstGeom prst="ellipse">
            <a:avLst/>
          </a:prstGeom>
          <a:solidFill>
            <a:srgbClr val="FFFF99"/>
          </a:solidFill>
          <a:ln w="12700">
            <a:solidFill>
              <a:schemeClr val="tx1"/>
            </a:solid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200" b="1">
                <a:solidFill>
                  <a:srgbClr val="000000"/>
                </a:solidFill>
                <a:latin typeface="Imago" pitchFamily="2" charset="0"/>
                <a:cs typeface="Arial" panose="020B0604020202020204" pitchFamily="34" charset="0"/>
              </a:rPr>
              <a:t>C</a:t>
            </a:r>
          </a:p>
        </p:txBody>
      </p:sp>
      <p:grpSp>
        <p:nvGrpSpPr>
          <p:cNvPr id="7" name="Group 81">
            <a:extLst>
              <a:ext uri="{FF2B5EF4-FFF2-40B4-BE49-F238E27FC236}">
                <a16:creationId xmlns:a16="http://schemas.microsoft.com/office/drawing/2014/main" id="{3829050C-1B8C-60DC-6A36-BC9D2C23A878}"/>
              </a:ext>
            </a:extLst>
          </p:cNvPr>
          <p:cNvGrpSpPr>
            <a:grpSpLocks/>
          </p:cNvGrpSpPr>
          <p:nvPr/>
        </p:nvGrpSpPr>
        <p:grpSpPr bwMode="auto">
          <a:xfrm>
            <a:off x="7891463" y="4941889"/>
            <a:ext cx="1128712" cy="1139825"/>
            <a:chOff x="2848" y="3290"/>
            <a:chExt cx="499" cy="407"/>
          </a:xfrm>
        </p:grpSpPr>
        <p:sp>
          <p:nvSpPr>
            <p:cNvPr id="26669" name="Text Box 82">
              <a:extLst>
                <a:ext uri="{FF2B5EF4-FFF2-40B4-BE49-F238E27FC236}">
                  <a16:creationId xmlns:a16="http://schemas.microsoft.com/office/drawing/2014/main" id="{85ADE6D7-A6EC-48E1-71B0-09EA087180AE}"/>
                </a:ext>
              </a:extLst>
            </p:cNvPr>
            <p:cNvSpPr txBox="1">
              <a:spLocks noChangeArrowheads="1"/>
            </p:cNvSpPr>
            <p:nvPr/>
          </p:nvSpPr>
          <p:spPr bwMode="auto">
            <a:xfrm>
              <a:off x="2848" y="3381"/>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4000">
                  <a:solidFill>
                    <a:srgbClr val="000000"/>
                  </a:solidFill>
                  <a:latin typeface="Imago" pitchFamily="2" charset="0"/>
                  <a:cs typeface="Arial" panose="020B0604020202020204" pitchFamily="34" charset="0"/>
                  <a:sym typeface="Wingdings" panose="05000000000000000000" pitchFamily="2" charset="2"/>
                </a:rPr>
                <a:t></a:t>
              </a:r>
            </a:p>
          </p:txBody>
        </p:sp>
        <p:sp>
          <p:nvSpPr>
            <p:cNvPr id="26670" name="Text Box 83">
              <a:extLst>
                <a:ext uri="{FF2B5EF4-FFF2-40B4-BE49-F238E27FC236}">
                  <a16:creationId xmlns:a16="http://schemas.microsoft.com/office/drawing/2014/main" id="{2CDFAD12-06EF-6F0F-062A-845E691843D6}"/>
                </a:ext>
              </a:extLst>
            </p:cNvPr>
            <p:cNvSpPr txBox="1">
              <a:spLocks noChangeArrowheads="1"/>
            </p:cNvSpPr>
            <p:nvPr/>
          </p:nvSpPr>
          <p:spPr bwMode="auto">
            <a:xfrm>
              <a:off x="2893" y="3521"/>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4000">
                  <a:solidFill>
                    <a:srgbClr val="000000"/>
                  </a:solidFill>
                  <a:latin typeface="Imago" pitchFamily="2" charset="0"/>
                  <a:cs typeface="Arial" panose="020B0604020202020204" pitchFamily="34" charset="0"/>
                  <a:sym typeface="Wingdings" panose="05000000000000000000" pitchFamily="2" charset="2"/>
                </a:rPr>
                <a:t></a:t>
              </a:r>
            </a:p>
          </p:txBody>
        </p:sp>
        <p:sp>
          <p:nvSpPr>
            <p:cNvPr id="26671" name="Text Box 84">
              <a:extLst>
                <a:ext uri="{FF2B5EF4-FFF2-40B4-BE49-F238E27FC236}">
                  <a16:creationId xmlns:a16="http://schemas.microsoft.com/office/drawing/2014/main" id="{777E77FD-CEB3-26A3-E58D-686AC238E8BD}"/>
                </a:ext>
              </a:extLst>
            </p:cNvPr>
            <p:cNvSpPr txBox="1">
              <a:spLocks noChangeArrowheads="1"/>
            </p:cNvSpPr>
            <p:nvPr/>
          </p:nvSpPr>
          <p:spPr bwMode="auto">
            <a:xfrm>
              <a:off x="3029" y="3566"/>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4000">
                  <a:solidFill>
                    <a:srgbClr val="000000"/>
                  </a:solidFill>
                  <a:latin typeface="Imago" pitchFamily="2" charset="0"/>
                  <a:cs typeface="Arial" panose="020B0604020202020204" pitchFamily="34" charset="0"/>
                  <a:sym typeface="Wingdings" panose="05000000000000000000" pitchFamily="2" charset="2"/>
                </a:rPr>
                <a:t></a:t>
              </a:r>
            </a:p>
          </p:txBody>
        </p:sp>
        <p:sp>
          <p:nvSpPr>
            <p:cNvPr id="26672" name="Text Box 85">
              <a:extLst>
                <a:ext uri="{FF2B5EF4-FFF2-40B4-BE49-F238E27FC236}">
                  <a16:creationId xmlns:a16="http://schemas.microsoft.com/office/drawing/2014/main" id="{A2E5CEDC-C578-2C20-B891-306D2D7679F3}"/>
                </a:ext>
              </a:extLst>
            </p:cNvPr>
            <p:cNvSpPr txBox="1">
              <a:spLocks noChangeArrowheads="1"/>
            </p:cNvSpPr>
            <p:nvPr/>
          </p:nvSpPr>
          <p:spPr bwMode="auto">
            <a:xfrm>
              <a:off x="3120" y="3290"/>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4000">
                  <a:solidFill>
                    <a:srgbClr val="000000"/>
                  </a:solidFill>
                  <a:latin typeface="Imago" pitchFamily="2" charset="0"/>
                  <a:cs typeface="Arial" panose="020B0604020202020204" pitchFamily="34" charset="0"/>
                  <a:sym typeface="Wingdings" panose="05000000000000000000" pitchFamily="2" charset="2"/>
                </a:rPr>
                <a:t></a:t>
              </a:r>
            </a:p>
          </p:txBody>
        </p:sp>
        <p:sp>
          <p:nvSpPr>
            <p:cNvPr id="26673" name="Text Box 86">
              <a:extLst>
                <a:ext uri="{FF2B5EF4-FFF2-40B4-BE49-F238E27FC236}">
                  <a16:creationId xmlns:a16="http://schemas.microsoft.com/office/drawing/2014/main" id="{A419EB56-3B3A-AC0F-164A-A11B9AF31FFE}"/>
                </a:ext>
              </a:extLst>
            </p:cNvPr>
            <p:cNvSpPr txBox="1">
              <a:spLocks noChangeArrowheads="1"/>
            </p:cNvSpPr>
            <p:nvPr/>
          </p:nvSpPr>
          <p:spPr bwMode="auto">
            <a:xfrm>
              <a:off x="3120" y="3430"/>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4000">
                  <a:solidFill>
                    <a:srgbClr val="000000"/>
                  </a:solidFill>
                  <a:latin typeface="Imago" pitchFamily="2" charset="0"/>
                  <a:cs typeface="Arial" panose="020B0604020202020204" pitchFamily="34" charset="0"/>
                  <a:sym typeface="Wingdings" panose="05000000000000000000" pitchFamily="2" charset="2"/>
                </a:rPr>
                <a:t></a:t>
              </a:r>
            </a:p>
          </p:txBody>
        </p:sp>
        <p:sp>
          <p:nvSpPr>
            <p:cNvPr id="26674" name="Text Box 87">
              <a:extLst>
                <a:ext uri="{FF2B5EF4-FFF2-40B4-BE49-F238E27FC236}">
                  <a16:creationId xmlns:a16="http://schemas.microsoft.com/office/drawing/2014/main" id="{3AD58EB5-E363-0D5A-C937-1FDCDF130640}"/>
                </a:ext>
              </a:extLst>
            </p:cNvPr>
            <p:cNvSpPr txBox="1">
              <a:spLocks noChangeArrowheads="1"/>
            </p:cNvSpPr>
            <p:nvPr/>
          </p:nvSpPr>
          <p:spPr bwMode="auto">
            <a:xfrm>
              <a:off x="2984" y="3294"/>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4000">
                  <a:solidFill>
                    <a:srgbClr val="000000"/>
                  </a:solidFill>
                  <a:latin typeface="Imago" pitchFamily="2" charset="0"/>
                  <a:cs typeface="Arial" panose="020B0604020202020204" pitchFamily="34" charset="0"/>
                  <a:sym typeface="Wingdings" panose="05000000000000000000" pitchFamily="2" charset="2"/>
                </a:rPr>
                <a:t></a:t>
              </a:r>
            </a:p>
          </p:txBody>
        </p:sp>
        <p:sp>
          <p:nvSpPr>
            <p:cNvPr id="26675" name="Text Box 88">
              <a:extLst>
                <a:ext uri="{FF2B5EF4-FFF2-40B4-BE49-F238E27FC236}">
                  <a16:creationId xmlns:a16="http://schemas.microsoft.com/office/drawing/2014/main" id="{67FD0FF6-761A-3EEC-7B83-14A40A25FC62}"/>
                </a:ext>
              </a:extLst>
            </p:cNvPr>
            <p:cNvSpPr txBox="1">
              <a:spLocks noChangeArrowheads="1"/>
            </p:cNvSpPr>
            <p:nvPr/>
          </p:nvSpPr>
          <p:spPr bwMode="auto">
            <a:xfrm>
              <a:off x="2984" y="3426"/>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4000">
                  <a:solidFill>
                    <a:srgbClr val="000000"/>
                  </a:solidFill>
                  <a:latin typeface="Imago" pitchFamily="2" charset="0"/>
                  <a:cs typeface="Arial" panose="020B0604020202020204" pitchFamily="34" charset="0"/>
                  <a:sym typeface="Wingdings" panose="05000000000000000000" pitchFamily="2" charset="2"/>
                </a:rPr>
                <a:t></a:t>
              </a:r>
            </a:p>
          </p:txBody>
        </p:sp>
      </p:grpSp>
      <p:sp>
        <p:nvSpPr>
          <p:cNvPr id="474201" name="AutoShape 89">
            <a:extLst>
              <a:ext uri="{FF2B5EF4-FFF2-40B4-BE49-F238E27FC236}">
                <a16:creationId xmlns:a16="http://schemas.microsoft.com/office/drawing/2014/main" id="{2D454953-6929-E1E3-6E0F-8E1761280A2A}"/>
              </a:ext>
            </a:extLst>
          </p:cNvPr>
          <p:cNvSpPr>
            <a:spLocks noChangeArrowheads="1"/>
          </p:cNvSpPr>
          <p:nvPr/>
        </p:nvSpPr>
        <p:spPr bwMode="auto">
          <a:xfrm>
            <a:off x="8221664" y="2852739"/>
            <a:ext cx="466725" cy="936625"/>
          </a:xfrm>
          <a:prstGeom prst="curvedRightArrow">
            <a:avLst>
              <a:gd name="adj1" fmla="val 40136"/>
              <a:gd name="adj2" fmla="val 80272"/>
              <a:gd name="adj3" fmla="val 33333"/>
            </a:avLst>
          </a:prstGeom>
          <a:solidFill>
            <a:srgbClr val="C0C0C0"/>
          </a:solidFill>
          <a:ln w="38100">
            <a:solidFill>
              <a:srgbClr val="000000"/>
            </a:solidFill>
            <a:miter lim="800000"/>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en-GB" altLang="pt-BR" sz="1800">
              <a:latin typeface="Imago" pitchFamily="2" charset="0"/>
              <a:cs typeface="Arial" panose="020B0604020202020204" pitchFamily="34" charset="0"/>
            </a:endParaRPr>
          </a:p>
        </p:txBody>
      </p:sp>
      <p:sp>
        <p:nvSpPr>
          <p:cNvPr id="474202" name="AutoShape 90">
            <a:extLst>
              <a:ext uri="{FF2B5EF4-FFF2-40B4-BE49-F238E27FC236}">
                <a16:creationId xmlns:a16="http://schemas.microsoft.com/office/drawing/2014/main" id="{29C74599-DFC6-68BF-5541-398D463F9268}"/>
              </a:ext>
            </a:extLst>
          </p:cNvPr>
          <p:cNvSpPr>
            <a:spLocks noChangeArrowheads="1"/>
          </p:cNvSpPr>
          <p:nvPr/>
        </p:nvSpPr>
        <p:spPr bwMode="auto">
          <a:xfrm>
            <a:off x="2706689" y="5734051"/>
            <a:ext cx="928687" cy="468313"/>
          </a:xfrm>
          <a:prstGeom prst="roundRect">
            <a:avLst>
              <a:gd name="adj" fmla="val 16667"/>
            </a:avLst>
          </a:prstGeom>
          <a:solidFill>
            <a:srgbClr val="FFFF99"/>
          </a:solidFill>
          <a:ln w="38100">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2000" b="1">
                <a:solidFill>
                  <a:srgbClr val="000000"/>
                </a:solidFill>
                <a:latin typeface="Imago" pitchFamily="2" charset="0"/>
                <a:cs typeface="Arial" panose="020B0604020202020204" pitchFamily="34" charset="0"/>
              </a:rPr>
              <a:t>Target</a:t>
            </a:r>
          </a:p>
        </p:txBody>
      </p:sp>
      <p:sp>
        <p:nvSpPr>
          <p:cNvPr id="474203" name="AutoShape 91">
            <a:extLst>
              <a:ext uri="{FF2B5EF4-FFF2-40B4-BE49-F238E27FC236}">
                <a16:creationId xmlns:a16="http://schemas.microsoft.com/office/drawing/2014/main" id="{A8010EFD-0C1F-12CA-A494-A5A516AAE23A}"/>
              </a:ext>
            </a:extLst>
          </p:cNvPr>
          <p:cNvSpPr>
            <a:spLocks noChangeArrowheads="1"/>
          </p:cNvSpPr>
          <p:nvPr/>
        </p:nvSpPr>
        <p:spPr bwMode="auto">
          <a:xfrm>
            <a:off x="4830763" y="5157788"/>
            <a:ext cx="874712" cy="468312"/>
          </a:xfrm>
          <a:prstGeom prst="roundRect">
            <a:avLst>
              <a:gd name="adj" fmla="val 16667"/>
            </a:avLst>
          </a:prstGeom>
          <a:solidFill>
            <a:srgbClr val="CCFFCC"/>
          </a:solidFill>
          <a:ln w="38100">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2000" b="1">
                <a:solidFill>
                  <a:srgbClr val="000000"/>
                </a:solidFill>
                <a:latin typeface="Imago" pitchFamily="2" charset="0"/>
                <a:cs typeface="Arial" panose="020B0604020202020204" pitchFamily="34" charset="0"/>
              </a:rPr>
              <a:t>Probe</a:t>
            </a:r>
          </a:p>
        </p:txBody>
      </p:sp>
      <p:sp>
        <p:nvSpPr>
          <p:cNvPr id="474204" name="AutoShape 92">
            <a:extLst>
              <a:ext uri="{FF2B5EF4-FFF2-40B4-BE49-F238E27FC236}">
                <a16:creationId xmlns:a16="http://schemas.microsoft.com/office/drawing/2014/main" id="{B37D362F-2A3D-DB28-8BE8-BFD0F29316B1}"/>
              </a:ext>
            </a:extLst>
          </p:cNvPr>
          <p:cNvSpPr>
            <a:spLocks noChangeArrowheads="1"/>
          </p:cNvSpPr>
          <p:nvPr/>
        </p:nvSpPr>
        <p:spPr bwMode="auto">
          <a:xfrm>
            <a:off x="2706688" y="4365625"/>
            <a:ext cx="2990850" cy="647700"/>
          </a:xfrm>
          <a:prstGeom prst="roundRect">
            <a:avLst>
              <a:gd name="adj" fmla="val 16667"/>
            </a:avLst>
          </a:prstGeom>
          <a:solidFill>
            <a:srgbClr val="FFCC99"/>
          </a:solidFill>
          <a:ln w="38100">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pt-BR" sz="2000" b="1">
                <a:solidFill>
                  <a:srgbClr val="000000"/>
                </a:solidFill>
                <a:latin typeface="Imago" pitchFamily="2" charset="0"/>
                <a:cs typeface="Arial" panose="020B0604020202020204" pitchFamily="34" charset="0"/>
              </a:rPr>
              <a:t>Rabbit anti-DNP antibody</a:t>
            </a:r>
          </a:p>
          <a:p>
            <a:pPr algn="ctr"/>
            <a:r>
              <a:rPr lang="en-US" altLang="pt-BR" sz="1600" b="1" i="1">
                <a:solidFill>
                  <a:srgbClr val="000000"/>
                </a:solidFill>
                <a:latin typeface="Imago" pitchFamily="2" charset="0"/>
                <a:cs typeface="Arial" panose="020B0604020202020204" pitchFamily="34" charset="0"/>
              </a:rPr>
              <a:t>(Rabbit monoclonal)</a:t>
            </a:r>
          </a:p>
        </p:txBody>
      </p:sp>
      <p:sp>
        <p:nvSpPr>
          <p:cNvPr id="474205" name="AutoShape 93">
            <a:extLst>
              <a:ext uri="{FF2B5EF4-FFF2-40B4-BE49-F238E27FC236}">
                <a16:creationId xmlns:a16="http://schemas.microsoft.com/office/drawing/2014/main" id="{16FEF0ED-5F2A-C575-D206-849584BFEB6C}"/>
              </a:ext>
            </a:extLst>
          </p:cNvPr>
          <p:cNvSpPr>
            <a:spLocks noChangeArrowheads="1"/>
          </p:cNvSpPr>
          <p:nvPr/>
        </p:nvSpPr>
        <p:spPr bwMode="auto">
          <a:xfrm>
            <a:off x="6562726" y="4094164"/>
            <a:ext cx="1973263" cy="1165225"/>
          </a:xfrm>
          <a:prstGeom prst="irregularSeal1">
            <a:avLst/>
          </a:prstGeom>
          <a:solidFill>
            <a:srgbClr val="DDDDDD"/>
          </a:solidFill>
          <a:ln w="38100">
            <a:solidFill>
              <a:srgbClr val="000000"/>
            </a:solidFill>
            <a:miter lim="800000"/>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200" b="1">
                <a:solidFill>
                  <a:srgbClr val="000000"/>
                </a:solidFill>
                <a:latin typeface="Imago" pitchFamily="2" charset="0"/>
                <a:cs typeface="Arial" panose="020B0604020202020204" pitchFamily="34" charset="0"/>
              </a:rPr>
              <a:t>Silver precipitates</a:t>
            </a:r>
          </a:p>
        </p:txBody>
      </p:sp>
      <p:sp>
        <p:nvSpPr>
          <p:cNvPr id="474206" name="Text Box 94">
            <a:extLst>
              <a:ext uri="{FF2B5EF4-FFF2-40B4-BE49-F238E27FC236}">
                <a16:creationId xmlns:a16="http://schemas.microsoft.com/office/drawing/2014/main" id="{99BAC9FD-55EA-0F83-8B50-EDAF873A0AD7}"/>
              </a:ext>
            </a:extLst>
          </p:cNvPr>
          <p:cNvSpPr txBox="1">
            <a:spLocks noChangeArrowheads="1"/>
          </p:cNvSpPr>
          <p:nvPr/>
        </p:nvSpPr>
        <p:spPr bwMode="auto">
          <a:xfrm>
            <a:off x="2041525" y="1989139"/>
            <a:ext cx="4586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latin typeface="Imago" pitchFamily="2" charset="0"/>
                <a:cs typeface="Arial" panose="020B0604020202020204" pitchFamily="34" charset="0"/>
              </a:rPr>
              <a:t>Ultraview SISH Detection Kit :</a:t>
            </a:r>
            <a:endParaRPr lang="en-US" altLang="pt-BR" sz="2000">
              <a:latin typeface="Imago" pitchFamily="2" charset="0"/>
              <a:cs typeface="Arial" panose="020B0604020202020204" pitchFamily="34" charset="0"/>
            </a:endParaRPr>
          </a:p>
        </p:txBody>
      </p:sp>
      <p:grpSp>
        <p:nvGrpSpPr>
          <p:cNvPr id="8" name="Group 95">
            <a:extLst>
              <a:ext uri="{FF2B5EF4-FFF2-40B4-BE49-F238E27FC236}">
                <a16:creationId xmlns:a16="http://schemas.microsoft.com/office/drawing/2014/main" id="{9084ED8A-EB2E-4905-4935-12A736CB0BD7}"/>
              </a:ext>
            </a:extLst>
          </p:cNvPr>
          <p:cNvGrpSpPr>
            <a:grpSpLocks/>
          </p:cNvGrpSpPr>
          <p:nvPr/>
        </p:nvGrpSpPr>
        <p:grpSpPr bwMode="auto">
          <a:xfrm>
            <a:off x="8753476" y="4365626"/>
            <a:ext cx="665163" cy="720725"/>
            <a:chOff x="3574" y="1706"/>
            <a:chExt cx="453" cy="454"/>
          </a:xfrm>
        </p:grpSpPr>
        <p:sp>
          <p:nvSpPr>
            <p:cNvPr id="26662" name="Line 96">
              <a:extLst>
                <a:ext uri="{FF2B5EF4-FFF2-40B4-BE49-F238E27FC236}">
                  <a16:creationId xmlns:a16="http://schemas.microsoft.com/office/drawing/2014/main" id="{AF2A65E2-AB69-F4FE-5460-A90EF5D33080}"/>
                </a:ext>
              </a:extLst>
            </p:cNvPr>
            <p:cNvSpPr>
              <a:spLocks noChangeShapeType="1"/>
            </p:cNvSpPr>
            <p:nvPr/>
          </p:nvSpPr>
          <p:spPr bwMode="auto">
            <a:xfrm>
              <a:off x="3846" y="1706"/>
              <a:ext cx="0" cy="318"/>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63" name="Line 97">
              <a:extLst>
                <a:ext uri="{FF2B5EF4-FFF2-40B4-BE49-F238E27FC236}">
                  <a16:creationId xmlns:a16="http://schemas.microsoft.com/office/drawing/2014/main" id="{E872FBE1-171B-E537-1D40-F454562AC072}"/>
                </a:ext>
              </a:extLst>
            </p:cNvPr>
            <p:cNvSpPr>
              <a:spLocks noChangeShapeType="1"/>
            </p:cNvSpPr>
            <p:nvPr/>
          </p:nvSpPr>
          <p:spPr bwMode="auto">
            <a:xfrm>
              <a:off x="3846" y="2024"/>
              <a:ext cx="136" cy="136"/>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64" name="Line 98">
              <a:extLst>
                <a:ext uri="{FF2B5EF4-FFF2-40B4-BE49-F238E27FC236}">
                  <a16:creationId xmlns:a16="http://schemas.microsoft.com/office/drawing/2014/main" id="{E4A1C908-9DD7-2EE8-9244-130B674103D3}"/>
                </a:ext>
              </a:extLst>
            </p:cNvPr>
            <p:cNvSpPr>
              <a:spLocks noChangeShapeType="1"/>
            </p:cNvSpPr>
            <p:nvPr/>
          </p:nvSpPr>
          <p:spPr bwMode="auto">
            <a:xfrm>
              <a:off x="3891" y="1979"/>
              <a:ext cx="136" cy="136"/>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nvGrpSpPr>
            <p:cNvPr id="26665" name="Group 99">
              <a:extLst>
                <a:ext uri="{FF2B5EF4-FFF2-40B4-BE49-F238E27FC236}">
                  <a16:creationId xmlns:a16="http://schemas.microsoft.com/office/drawing/2014/main" id="{8B2C628B-8600-EF57-3AA1-048CCB3A0002}"/>
                </a:ext>
              </a:extLst>
            </p:cNvPr>
            <p:cNvGrpSpPr>
              <a:grpSpLocks/>
            </p:cNvGrpSpPr>
            <p:nvPr/>
          </p:nvGrpSpPr>
          <p:grpSpPr bwMode="auto">
            <a:xfrm>
              <a:off x="3574" y="1706"/>
              <a:ext cx="181" cy="454"/>
              <a:chOff x="3619" y="1706"/>
              <a:chExt cx="181" cy="454"/>
            </a:xfrm>
          </p:grpSpPr>
          <p:sp>
            <p:nvSpPr>
              <p:cNvPr id="26666" name="Line 100">
                <a:extLst>
                  <a:ext uri="{FF2B5EF4-FFF2-40B4-BE49-F238E27FC236}">
                    <a16:creationId xmlns:a16="http://schemas.microsoft.com/office/drawing/2014/main" id="{230A330F-7AD5-1C97-E621-0B7C8D841846}"/>
                  </a:ext>
                </a:extLst>
              </p:cNvPr>
              <p:cNvSpPr>
                <a:spLocks noChangeShapeType="1"/>
              </p:cNvSpPr>
              <p:nvPr/>
            </p:nvSpPr>
            <p:spPr bwMode="auto">
              <a:xfrm>
                <a:off x="3800" y="1706"/>
                <a:ext cx="0" cy="318"/>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67" name="Line 101">
                <a:extLst>
                  <a:ext uri="{FF2B5EF4-FFF2-40B4-BE49-F238E27FC236}">
                    <a16:creationId xmlns:a16="http://schemas.microsoft.com/office/drawing/2014/main" id="{50D1C73E-FEE5-0DE3-543E-5C3D43DAED77}"/>
                  </a:ext>
                </a:extLst>
              </p:cNvPr>
              <p:cNvSpPr>
                <a:spLocks noChangeShapeType="1"/>
              </p:cNvSpPr>
              <p:nvPr/>
            </p:nvSpPr>
            <p:spPr bwMode="auto">
              <a:xfrm flipH="1">
                <a:off x="3664" y="2024"/>
                <a:ext cx="136" cy="136"/>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68" name="Line 102">
                <a:extLst>
                  <a:ext uri="{FF2B5EF4-FFF2-40B4-BE49-F238E27FC236}">
                    <a16:creationId xmlns:a16="http://schemas.microsoft.com/office/drawing/2014/main" id="{46B632B1-4C75-B7A8-4F40-802CE5D870AD}"/>
                  </a:ext>
                </a:extLst>
              </p:cNvPr>
              <p:cNvSpPr>
                <a:spLocks noChangeShapeType="1"/>
              </p:cNvSpPr>
              <p:nvPr/>
            </p:nvSpPr>
            <p:spPr bwMode="auto">
              <a:xfrm flipH="1">
                <a:off x="3619" y="1979"/>
                <a:ext cx="136" cy="136"/>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grpSp>
      <p:grpSp>
        <p:nvGrpSpPr>
          <p:cNvPr id="10" name="Group 103">
            <a:extLst>
              <a:ext uri="{FF2B5EF4-FFF2-40B4-BE49-F238E27FC236}">
                <a16:creationId xmlns:a16="http://schemas.microsoft.com/office/drawing/2014/main" id="{0EF6D247-D79A-EE1A-24DA-2C93D1BEA338}"/>
              </a:ext>
            </a:extLst>
          </p:cNvPr>
          <p:cNvGrpSpPr>
            <a:grpSpLocks/>
          </p:cNvGrpSpPr>
          <p:nvPr/>
        </p:nvGrpSpPr>
        <p:grpSpPr bwMode="auto">
          <a:xfrm>
            <a:off x="8886822" y="3176590"/>
            <a:ext cx="926354" cy="1116013"/>
            <a:chOff x="5025" y="2001"/>
            <a:chExt cx="631" cy="703"/>
          </a:xfrm>
        </p:grpSpPr>
        <p:grpSp>
          <p:nvGrpSpPr>
            <p:cNvPr id="26646" name="Group 104">
              <a:extLst>
                <a:ext uri="{FF2B5EF4-FFF2-40B4-BE49-F238E27FC236}">
                  <a16:creationId xmlns:a16="http://schemas.microsoft.com/office/drawing/2014/main" id="{3405BEE1-986B-9269-F0E5-7A0B55532485}"/>
                </a:ext>
              </a:extLst>
            </p:cNvPr>
            <p:cNvGrpSpPr>
              <a:grpSpLocks/>
            </p:cNvGrpSpPr>
            <p:nvPr/>
          </p:nvGrpSpPr>
          <p:grpSpPr bwMode="auto">
            <a:xfrm>
              <a:off x="5070" y="2250"/>
              <a:ext cx="453" cy="454"/>
              <a:chOff x="3574" y="1706"/>
              <a:chExt cx="453" cy="454"/>
            </a:xfrm>
          </p:grpSpPr>
          <p:sp>
            <p:nvSpPr>
              <p:cNvPr id="26655" name="Line 105">
                <a:extLst>
                  <a:ext uri="{FF2B5EF4-FFF2-40B4-BE49-F238E27FC236}">
                    <a16:creationId xmlns:a16="http://schemas.microsoft.com/office/drawing/2014/main" id="{E59C715C-82CB-588B-1453-422FEF5D0DBD}"/>
                  </a:ext>
                </a:extLst>
              </p:cNvPr>
              <p:cNvSpPr>
                <a:spLocks noChangeShapeType="1"/>
              </p:cNvSpPr>
              <p:nvPr/>
            </p:nvSpPr>
            <p:spPr bwMode="auto">
              <a:xfrm>
                <a:off x="3846" y="1706"/>
                <a:ext cx="0" cy="318"/>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56" name="Line 106">
                <a:extLst>
                  <a:ext uri="{FF2B5EF4-FFF2-40B4-BE49-F238E27FC236}">
                    <a16:creationId xmlns:a16="http://schemas.microsoft.com/office/drawing/2014/main" id="{AEC082C4-E8D6-0137-5D8A-F9E19F98E0F5}"/>
                  </a:ext>
                </a:extLst>
              </p:cNvPr>
              <p:cNvSpPr>
                <a:spLocks noChangeShapeType="1"/>
              </p:cNvSpPr>
              <p:nvPr/>
            </p:nvSpPr>
            <p:spPr bwMode="auto">
              <a:xfrm>
                <a:off x="3846" y="2024"/>
                <a:ext cx="136" cy="13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57" name="Line 107">
                <a:extLst>
                  <a:ext uri="{FF2B5EF4-FFF2-40B4-BE49-F238E27FC236}">
                    <a16:creationId xmlns:a16="http://schemas.microsoft.com/office/drawing/2014/main" id="{8FCCD377-FF83-5684-D563-C6920DF7A591}"/>
                  </a:ext>
                </a:extLst>
              </p:cNvPr>
              <p:cNvSpPr>
                <a:spLocks noChangeShapeType="1"/>
              </p:cNvSpPr>
              <p:nvPr/>
            </p:nvSpPr>
            <p:spPr bwMode="auto">
              <a:xfrm>
                <a:off x="3891" y="1979"/>
                <a:ext cx="136" cy="13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nvGrpSpPr>
              <p:cNvPr id="26658" name="Group 108">
                <a:extLst>
                  <a:ext uri="{FF2B5EF4-FFF2-40B4-BE49-F238E27FC236}">
                    <a16:creationId xmlns:a16="http://schemas.microsoft.com/office/drawing/2014/main" id="{79CF1C3E-A0C0-0A50-0990-60B94BB0FF40}"/>
                  </a:ext>
                </a:extLst>
              </p:cNvPr>
              <p:cNvGrpSpPr>
                <a:grpSpLocks/>
              </p:cNvGrpSpPr>
              <p:nvPr/>
            </p:nvGrpSpPr>
            <p:grpSpPr bwMode="auto">
              <a:xfrm>
                <a:off x="3574" y="1706"/>
                <a:ext cx="181" cy="454"/>
                <a:chOff x="3619" y="1706"/>
                <a:chExt cx="181" cy="454"/>
              </a:xfrm>
            </p:grpSpPr>
            <p:sp>
              <p:nvSpPr>
                <p:cNvPr id="26659" name="Line 109">
                  <a:extLst>
                    <a:ext uri="{FF2B5EF4-FFF2-40B4-BE49-F238E27FC236}">
                      <a16:creationId xmlns:a16="http://schemas.microsoft.com/office/drawing/2014/main" id="{4F58BD08-F445-5980-1170-A9699D2EF482}"/>
                    </a:ext>
                  </a:extLst>
                </p:cNvPr>
                <p:cNvSpPr>
                  <a:spLocks noChangeShapeType="1"/>
                </p:cNvSpPr>
                <p:nvPr/>
              </p:nvSpPr>
              <p:spPr bwMode="auto">
                <a:xfrm>
                  <a:off x="3800" y="1706"/>
                  <a:ext cx="0" cy="318"/>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60" name="Line 110">
                  <a:extLst>
                    <a:ext uri="{FF2B5EF4-FFF2-40B4-BE49-F238E27FC236}">
                      <a16:creationId xmlns:a16="http://schemas.microsoft.com/office/drawing/2014/main" id="{8F68E538-8206-4DD5-979E-8043DDDA5A23}"/>
                    </a:ext>
                  </a:extLst>
                </p:cNvPr>
                <p:cNvSpPr>
                  <a:spLocks noChangeShapeType="1"/>
                </p:cNvSpPr>
                <p:nvPr/>
              </p:nvSpPr>
              <p:spPr bwMode="auto">
                <a:xfrm flipH="1">
                  <a:off x="3664" y="2024"/>
                  <a:ext cx="136" cy="13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61" name="Line 111">
                  <a:extLst>
                    <a:ext uri="{FF2B5EF4-FFF2-40B4-BE49-F238E27FC236}">
                      <a16:creationId xmlns:a16="http://schemas.microsoft.com/office/drawing/2014/main" id="{21A2F956-06F4-6029-93D1-FF52119EA766}"/>
                    </a:ext>
                  </a:extLst>
                </p:cNvPr>
                <p:cNvSpPr>
                  <a:spLocks noChangeShapeType="1"/>
                </p:cNvSpPr>
                <p:nvPr/>
              </p:nvSpPr>
              <p:spPr bwMode="auto">
                <a:xfrm flipH="1">
                  <a:off x="3619" y="1979"/>
                  <a:ext cx="136" cy="13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grpSp>
        <p:sp>
          <p:nvSpPr>
            <p:cNvPr id="26647" name="Line 112">
              <a:extLst>
                <a:ext uri="{FF2B5EF4-FFF2-40B4-BE49-F238E27FC236}">
                  <a16:creationId xmlns:a16="http://schemas.microsoft.com/office/drawing/2014/main" id="{437DD020-BF70-7507-6082-01CDBB91EB8C}"/>
                </a:ext>
              </a:extLst>
            </p:cNvPr>
            <p:cNvSpPr>
              <a:spLocks noChangeShapeType="1"/>
            </p:cNvSpPr>
            <p:nvPr/>
          </p:nvSpPr>
          <p:spPr bwMode="auto">
            <a:xfrm flipV="1">
              <a:off x="5343" y="2205"/>
              <a:ext cx="136" cy="4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48" name="Line 113">
              <a:extLst>
                <a:ext uri="{FF2B5EF4-FFF2-40B4-BE49-F238E27FC236}">
                  <a16:creationId xmlns:a16="http://schemas.microsoft.com/office/drawing/2014/main" id="{B37A75D6-0F3A-3F8F-4D95-F96A60047E7A}"/>
                </a:ext>
              </a:extLst>
            </p:cNvPr>
            <p:cNvSpPr>
              <a:spLocks noChangeShapeType="1"/>
            </p:cNvSpPr>
            <p:nvPr/>
          </p:nvSpPr>
          <p:spPr bwMode="auto">
            <a:xfrm>
              <a:off x="5116" y="2205"/>
              <a:ext cx="136" cy="46"/>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49" name="Line 114">
              <a:extLst>
                <a:ext uri="{FF2B5EF4-FFF2-40B4-BE49-F238E27FC236}">
                  <a16:creationId xmlns:a16="http://schemas.microsoft.com/office/drawing/2014/main" id="{64041516-A25F-30C8-8DDF-458B01851820}"/>
                </a:ext>
              </a:extLst>
            </p:cNvPr>
            <p:cNvSpPr>
              <a:spLocks noChangeShapeType="1"/>
            </p:cNvSpPr>
            <p:nvPr/>
          </p:nvSpPr>
          <p:spPr bwMode="auto">
            <a:xfrm flipV="1">
              <a:off x="5343" y="2342"/>
              <a:ext cx="136" cy="4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50" name="Line 115">
              <a:extLst>
                <a:ext uri="{FF2B5EF4-FFF2-40B4-BE49-F238E27FC236}">
                  <a16:creationId xmlns:a16="http://schemas.microsoft.com/office/drawing/2014/main" id="{26E61A2F-85BE-5732-4930-27CF2507CF98}"/>
                </a:ext>
              </a:extLst>
            </p:cNvPr>
            <p:cNvSpPr>
              <a:spLocks noChangeShapeType="1"/>
            </p:cNvSpPr>
            <p:nvPr/>
          </p:nvSpPr>
          <p:spPr bwMode="auto">
            <a:xfrm>
              <a:off x="5116" y="2341"/>
              <a:ext cx="136" cy="46"/>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6651" name="Oval 116">
              <a:extLst>
                <a:ext uri="{FF2B5EF4-FFF2-40B4-BE49-F238E27FC236}">
                  <a16:creationId xmlns:a16="http://schemas.microsoft.com/office/drawing/2014/main" id="{71A4BB2B-93EA-DCFB-D5C1-0572A4AEE584}"/>
                </a:ext>
              </a:extLst>
            </p:cNvPr>
            <p:cNvSpPr>
              <a:spLocks noChangeArrowheads="1"/>
            </p:cNvSpPr>
            <p:nvPr/>
          </p:nvSpPr>
          <p:spPr bwMode="auto">
            <a:xfrm>
              <a:off x="5070" y="2001"/>
              <a:ext cx="177" cy="409"/>
            </a:xfrm>
            <a:prstGeom prst="ellipse">
              <a:avLst/>
            </a:prstGeom>
            <a:solidFill>
              <a:srgbClr val="FF6699"/>
            </a:solidFill>
            <a:ln w="12700">
              <a:solidFill>
                <a:schemeClr val="tx1"/>
              </a:solidFill>
              <a:round/>
              <a:headEnd/>
              <a:tailEnd/>
            </a:ln>
          </p:spPr>
          <p:txBody>
            <a:bodyPr wrap="non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pt-BR" altLang="pt-BR"/>
            </a:p>
          </p:txBody>
        </p:sp>
        <p:sp>
          <p:nvSpPr>
            <p:cNvPr id="26652" name="Oval 117">
              <a:extLst>
                <a:ext uri="{FF2B5EF4-FFF2-40B4-BE49-F238E27FC236}">
                  <a16:creationId xmlns:a16="http://schemas.microsoft.com/office/drawing/2014/main" id="{035EE32C-4F45-C1DA-9E20-749C4BEC64EF}"/>
                </a:ext>
              </a:extLst>
            </p:cNvPr>
            <p:cNvSpPr>
              <a:spLocks noChangeArrowheads="1"/>
            </p:cNvSpPr>
            <p:nvPr/>
          </p:nvSpPr>
          <p:spPr bwMode="auto">
            <a:xfrm>
              <a:off x="5025" y="2137"/>
              <a:ext cx="177" cy="409"/>
            </a:xfrm>
            <a:prstGeom prst="ellipse">
              <a:avLst/>
            </a:prstGeom>
            <a:solidFill>
              <a:srgbClr val="FF6699"/>
            </a:solidFill>
            <a:ln w="12700">
              <a:solidFill>
                <a:schemeClr val="tx1"/>
              </a:solidFill>
              <a:round/>
              <a:headEnd/>
              <a:tailEnd/>
            </a:ln>
          </p:spPr>
          <p:txBody>
            <a:bodyPr wrap="non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pt-BR" altLang="pt-BR"/>
            </a:p>
          </p:txBody>
        </p:sp>
        <p:sp>
          <p:nvSpPr>
            <p:cNvPr id="26653" name="Oval 118">
              <a:extLst>
                <a:ext uri="{FF2B5EF4-FFF2-40B4-BE49-F238E27FC236}">
                  <a16:creationId xmlns:a16="http://schemas.microsoft.com/office/drawing/2014/main" id="{C955DFA7-3CA8-6460-4639-CE8690F23E48}"/>
                </a:ext>
              </a:extLst>
            </p:cNvPr>
            <p:cNvSpPr>
              <a:spLocks noChangeArrowheads="1"/>
            </p:cNvSpPr>
            <p:nvPr/>
          </p:nvSpPr>
          <p:spPr bwMode="auto">
            <a:xfrm>
              <a:off x="5478" y="2001"/>
              <a:ext cx="177" cy="409"/>
            </a:xfrm>
            <a:prstGeom prst="ellipse">
              <a:avLst/>
            </a:prstGeom>
            <a:solidFill>
              <a:srgbClr val="FF6699"/>
            </a:solidFill>
            <a:ln w="12700">
              <a:solidFill>
                <a:schemeClr val="tx1"/>
              </a:solidFill>
              <a:round/>
              <a:headEnd/>
              <a:tailEnd/>
            </a:ln>
          </p:spPr>
          <p:txBody>
            <a:bodyPr wrap="non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pt-BR" altLang="pt-BR"/>
            </a:p>
          </p:txBody>
        </p:sp>
        <p:sp>
          <p:nvSpPr>
            <p:cNvPr id="26654" name="Oval 119">
              <a:extLst>
                <a:ext uri="{FF2B5EF4-FFF2-40B4-BE49-F238E27FC236}">
                  <a16:creationId xmlns:a16="http://schemas.microsoft.com/office/drawing/2014/main" id="{705130E7-B2CE-09B3-B6FE-94BAA2D83364}"/>
                </a:ext>
              </a:extLst>
            </p:cNvPr>
            <p:cNvSpPr>
              <a:spLocks noChangeArrowheads="1"/>
            </p:cNvSpPr>
            <p:nvPr/>
          </p:nvSpPr>
          <p:spPr bwMode="auto">
            <a:xfrm>
              <a:off x="5479" y="2137"/>
              <a:ext cx="177" cy="409"/>
            </a:xfrm>
            <a:prstGeom prst="ellipse">
              <a:avLst/>
            </a:prstGeom>
            <a:solidFill>
              <a:srgbClr val="FF6699"/>
            </a:solidFill>
            <a:ln w="12700">
              <a:solidFill>
                <a:schemeClr val="tx1"/>
              </a:solidFill>
              <a:round/>
              <a:headEnd/>
              <a:tailEnd/>
            </a:ln>
          </p:spPr>
          <p:txBody>
            <a:bodyPr wrap="non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pt-BR" altLang="pt-BR"/>
            </a:p>
          </p:txBody>
        </p:sp>
      </p:grpSp>
      <p:pic>
        <p:nvPicPr>
          <p:cNvPr id="8194" name="Picture 2" descr="env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7151" y="64434"/>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74202"/>
                                        </p:tgtEl>
                                        <p:attrNameLst>
                                          <p:attrName>style.visibility</p:attrName>
                                        </p:attrNameLst>
                                      </p:cBhvr>
                                      <p:to>
                                        <p:strVal val="visible"/>
                                      </p:to>
                                    </p:set>
                                    <p:animEffect transition="in" filter="blinds(horizontal)">
                                      <p:cBhvr>
                                        <p:cTn id="7" dur="500"/>
                                        <p:tgtEl>
                                          <p:spTgt spid="4742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42" presetClass="path" presetSubtype="0" accel="50000" decel="50000" fill="hold" nodeType="withEffect">
                                  <p:stCondLst>
                                    <p:cond delay="0"/>
                                  </p:stCondLst>
                                  <p:childTnLst>
                                    <p:animMotion origin="layout" path="M -3.10649E-6 -0.53502 L -3.10649E-6 -4.04624E-6 " pathEditMode="relative" rAng="0" ptsTypes="AA">
                                      <p:cBhvr>
                                        <p:cTn id="14" dur="2000" fill="hold"/>
                                        <p:tgtEl>
                                          <p:spTgt spid="4"/>
                                        </p:tgtEl>
                                        <p:attrNameLst>
                                          <p:attrName>ppt_x</p:attrName>
                                          <p:attrName>ppt_y</p:attrName>
                                        </p:attrNameLst>
                                      </p:cBhvr>
                                      <p:rCtr x="0" y="26751"/>
                                    </p:animMotion>
                                  </p:childTnLst>
                                </p:cTn>
                              </p:par>
                              <p:par>
                                <p:cTn id="15" presetID="3" presetClass="entr" presetSubtype="10" fill="hold" nodeType="withEffect">
                                  <p:stCondLst>
                                    <p:cond delay="0"/>
                                  </p:stCondLst>
                                  <p:childTnLst>
                                    <p:set>
                                      <p:cBhvr>
                                        <p:cTn id="16" dur="1" fill="hold">
                                          <p:stCondLst>
                                            <p:cond delay="0"/>
                                          </p:stCondLst>
                                        </p:cTn>
                                        <p:tgtEl>
                                          <p:spTgt spid="474203"/>
                                        </p:tgtEl>
                                        <p:attrNameLst>
                                          <p:attrName>style.visibility</p:attrName>
                                        </p:attrNameLst>
                                      </p:cBhvr>
                                      <p:to>
                                        <p:strVal val="visible"/>
                                      </p:to>
                                    </p:set>
                                    <p:animEffect transition="in" filter="blinds(horizontal)">
                                      <p:cBhvr>
                                        <p:cTn id="17" dur="500"/>
                                        <p:tgtEl>
                                          <p:spTgt spid="4742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74204"/>
                                        </p:tgtEl>
                                        <p:attrNameLst>
                                          <p:attrName>style.visibility</p:attrName>
                                        </p:attrNameLst>
                                      </p:cBhvr>
                                      <p:to>
                                        <p:strVal val="visible"/>
                                      </p:to>
                                    </p:set>
                                    <p:animEffect transition="in" filter="blinds(horizontal)">
                                      <p:cBhvr>
                                        <p:cTn id="22" dur="500"/>
                                        <p:tgtEl>
                                          <p:spTgt spid="474204"/>
                                        </p:tgtEl>
                                      </p:cBhvr>
                                    </p:animEffect>
                                  </p:childTnLst>
                                </p:cTn>
                              </p:par>
                            </p:childTnLst>
                          </p:cTn>
                        </p:par>
                        <p:par>
                          <p:cTn id="23" fill="hold" nodeType="afterGroup">
                            <p:stCondLst>
                              <p:cond delay="500"/>
                            </p:stCondLst>
                            <p:childTnLst>
                              <p:par>
                                <p:cTn id="24" presetID="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74206"/>
                                        </p:tgtEl>
                                        <p:attrNameLst>
                                          <p:attrName>style.visibility</p:attrName>
                                        </p:attrNameLst>
                                      </p:cBhvr>
                                      <p:to>
                                        <p:strVal val="visible"/>
                                      </p:to>
                                    </p:set>
                                    <p:animEffect transition="in" filter="blinds(horizontal)">
                                      <p:cBhvr>
                                        <p:cTn id="32" dur="500"/>
                                        <p:tgtEl>
                                          <p:spTgt spid="474206"/>
                                        </p:tgtEl>
                                      </p:cBhvr>
                                    </p:animEffect>
                                  </p:childTnLst>
                                </p:cTn>
                              </p:par>
                              <p:par>
                                <p:cTn id="33" presetID="3" presetClass="entr" presetSubtype="10" fill="hold" nodeType="withEffect">
                                  <p:stCondLst>
                                    <p:cond delay="0"/>
                                  </p:stCondLst>
                                  <p:childTnLst>
                                    <p:set>
                                      <p:cBhvr>
                                        <p:cTn id="34" dur="1" fill="hold">
                                          <p:stCondLst>
                                            <p:cond delay="0"/>
                                          </p:stCondLst>
                                        </p:cTn>
                                        <p:tgtEl>
                                          <p:spTgt spid="474114"/>
                                        </p:tgtEl>
                                        <p:attrNameLst>
                                          <p:attrName>style.visibility</p:attrName>
                                        </p:attrNameLst>
                                      </p:cBhvr>
                                      <p:to>
                                        <p:strVal val="visible"/>
                                      </p:to>
                                    </p:set>
                                    <p:animEffect transition="in" filter="blinds(horizontal)">
                                      <p:cBhvr>
                                        <p:cTn id="35" dur="500"/>
                                        <p:tgtEl>
                                          <p:spTgt spid="474114"/>
                                        </p:tgtEl>
                                      </p:cBhvr>
                                    </p:animEffect>
                                  </p:childTnLst>
                                </p:cTn>
                              </p:par>
                              <p:par>
                                <p:cTn id="36" presetID="3" presetClass="entr" presetSubtype="10" fill="hold" nodeType="withEffect">
                                  <p:stCondLst>
                                    <p:cond delay="0"/>
                                  </p:stCondLst>
                                  <p:childTnLst>
                                    <p:set>
                                      <p:cBhvr>
                                        <p:cTn id="37" dur="1" fill="hold">
                                          <p:stCondLst>
                                            <p:cond delay="0"/>
                                          </p:stCondLst>
                                        </p:cTn>
                                        <p:tgtEl>
                                          <p:spTgt spid="474188"/>
                                        </p:tgtEl>
                                        <p:attrNameLst>
                                          <p:attrName>style.visibility</p:attrName>
                                        </p:attrNameLst>
                                      </p:cBhvr>
                                      <p:to>
                                        <p:strVal val="visible"/>
                                      </p:to>
                                    </p:set>
                                    <p:animEffect transition="in" filter="blinds(horizontal)">
                                      <p:cBhvr>
                                        <p:cTn id="38" dur="500"/>
                                        <p:tgtEl>
                                          <p:spTgt spid="474188"/>
                                        </p:tgtEl>
                                      </p:cBhvr>
                                    </p:animEffect>
                                  </p:childTnLst>
                                </p:cTn>
                              </p:par>
                            </p:childTnLst>
                          </p:cTn>
                        </p:par>
                        <p:par>
                          <p:cTn id="39" fill="hold" nodeType="afterGroup">
                            <p:stCondLst>
                              <p:cond delay="500"/>
                            </p:stCondLst>
                            <p:childTnLst>
                              <p:par>
                                <p:cTn id="40" presetID="2" presetClass="entr" presetSubtype="1"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474192"/>
                                        </p:tgtEl>
                                        <p:attrNameLst>
                                          <p:attrName>style.visibility</p:attrName>
                                        </p:attrNameLst>
                                      </p:cBhvr>
                                      <p:to>
                                        <p:strVal val="visible"/>
                                      </p:to>
                                    </p:set>
                                    <p:animEffect transition="in" filter="blinds(horizontal)">
                                      <p:cBhvr>
                                        <p:cTn id="48" dur="500"/>
                                        <p:tgtEl>
                                          <p:spTgt spid="474192"/>
                                        </p:tgtEl>
                                      </p:cBhvr>
                                    </p:animEffect>
                                  </p:childTnLst>
                                </p:cTn>
                              </p:par>
                              <p:par>
                                <p:cTn id="49" presetID="3" presetClass="entr" presetSubtype="10" fill="hold" nodeType="withEffect">
                                  <p:stCondLst>
                                    <p:cond delay="0"/>
                                  </p:stCondLst>
                                  <p:childTnLst>
                                    <p:set>
                                      <p:cBhvr>
                                        <p:cTn id="50" dur="1" fill="hold">
                                          <p:stCondLst>
                                            <p:cond delay="0"/>
                                          </p:stCondLst>
                                        </p:cTn>
                                        <p:tgtEl>
                                          <p:spTgt spid="474191"/>
                                        </p:tgtEl>
                                        <p:attrNameLst>
                                          <p:attrName>style.visibility</p:attrName>
                                        </p:attrNameLst>
                                      </p:cBhvr>
                                      <p:to>
                                        <p:strVal val="visible"/>
                                      </p:to>
                                    </p:set>
                                    <p:animEffect transition="in" filter="blinds(horizontal)">
                                      <p:cBhvr>
                                        <p:cTn id="51" dur="500"/>
                                        <p:tgtEl>
                                          <p:spTgt spid="474191"/>
                                        </p:tgtEl>
                                      </p:cBhvr>
                                    </p:animEffect>
                                  </p:childTnLst>
                                </p:cTn>
                              </p:par>
                              <p:par>
                                <p:cTn id="52" presetID="3" presetClass="entr" presetSubtype="10" fill="hold" nodeType="withEffect">
                                  <p:stCondLst>
                                    <p:cond delay="0"/>
                                  </p:stCondLst>
                                  <p:childTnLst>
                                    <p:set>
                                      <p:cBhvr>
                                        <p:cTn id="53" dur="1" fill="hold">
                                          <p:stCondLst>
                                            <p:cond delay="0"/>
                                          </p:stCondLst>
                                        </p:cTn>
                                        <p:tgtEl>
                                          <p:spTgt spid="474190"/>
                                        </p:tgtEl>
                                        <p:attrNameLst>
                                          <p:attrName>style.visibility</p:attrName>
                                        </p:attrNameLst>
                                      </p:cBhvr>
                                      <p:to>
                                        <p:strVal val="visible"/>
                                      </p:to>
                                    </p:set>
                                    <p:animEffect transition="in" filter="blinds(horizontal)">
                                      <p:cBhvr>
                                        <p:cTn id="54" dur="500"/>
                                        <p:tgtEl>
                                          <p:spTgt spid="474190"/>
                                        </p:tgtEl>
                                      </p:cBhvr>
                                    </p:animEffect>
                                  </p:childTnLst>
                                </p:cTn>
                              </p:par>
                              <p:par>
                                <p:cTn id="55" presetID="3" presetClass="entr" presetSubtype="10" fill="hold" nodeType="withEffect">
                                  <p:stCondLst>
                                    <p:cond delay="0"/>
                                  </p:stCondLst>
                                  <p:childTnLst>
                                    <p:set>
                                      <p:cBhvr>
                                        <p:cTn id="56" dur="1" fill="hold">
                                          <p:stCondLst>
                                            <p:cond delay="0"/>
                                          </p:stCondLst>
                                        </p:cTn>
                                        <p:tgtEl>
                                          <p:spTgt spid="474189"/>
                                        </p:tgtEl>
                                        <p:attrNameLst>
                                          <p:attrName>style.visibility</p:attrName>
                                        </p:attrNameLst>
                                      </p:cBhvr>
                                      <p:to>
                                        <p:strVal val="visible"/>
                                      </p:to>
                                    </p:set>
                                    <p:animEffect transition="in" filter="blinds(horizontal)">
                                      <p:cBhvr>
                                        <p:cTn id="57" dur="500"/>
                                        <p:tgtEl>
                                          <p:spTgt spid="474189"/>
                                        </p:tgtEl>
                                      </p:cBhvr>
                                    </p:animEffect>
                                  </p:childTnLst>
                                </p:cTn>
                              </p:par>
                            </p:childTnLst>
                          </p:cTn>
                        </p:par>
                        <p:par>
                          <p:cTn id="58" fill="hold" nodeType="afterGroup">
                            <p:stCondLst>
                              <p:cond delay="500"/>
                            </p:stCondLst>
                            <p:childTnLst>
                              <p:par>
                                <p:cTn id="59" presetID="3" presetClass="entr" presetSubtype="10" fill="hold" nodeType="afterEffect">
                                  <p:stCondLst>
                                    <p:cond delay="0"/>
                                  </p:stCondLst>
                                  <p:childTnLst>
                                    <p:set>
                                      <p:cBhvr>
                                        <p:cTn id="60" dur="1" fill="hold">
                                          <p:stCondLst>
                                            <p:cond delay="0"/>
                                          </p:stCondLst>
                                        </p:cTn>
                                        <p:tgtEl>
                                          <p:spTgt spid="474201"/>
                                        </p:tgtEl>
                                        <p:attrNameLst>
                                          <p:attrName>style.visibility</p:attrName>
                                        </p:attrNameLst>
                                      </p:cBhvr>
                                      <p:to>
                                        <p:strVal val="visible"/>
                                      </p:to>
                                    </p:set>
                                    <p:animEffect transition="in" filter="blinds(horizontal)">
                                      <p:cBhvr>
                                        <p:cTn id="61" dur="500"/>
                                        <p:tgtEl>
                                          <p:spTgt spid="474201"/>
                                        </p:tgtEl>
                                      </p:cBhvr>
                                    </p:animEffect>
                                  </p:childTnLst>
                                </p:cTn>
                              </p:par>
                              <p:par>
                                <p:cTn id="62" presetID="3" presetClass="exit" presetSubtype="10" fill="hold" nodeType="withEffect">
                                  <p:stCondLst>
                                    <p:cond delay="0"/>
                                  </p:stCondLst>
                                  <p:childTnLst>
                                    <p:animEffect transition="out" filter="blinds(horizontal)">
                                      <p:cBhvr>
                                        <p:cTn id="63" dur="500"/>
                                        <p:tgtEl>
                                          <p:spTgt spid="474191"/>
                                        </p:tgtEl>
                                      </p:cBhvr>
                                    </p:animEffect>
                                    <p:set>
                                      <p:cBhvr>
                                        <p:cTn id="64" dur="1" fill="hold">
                                          <p:stCondLst>
                                            <p:cond delay="499"/>
                                          </p:stCondLst>
                                        </p:cTn>
                                        <p:tgtEl>
                                          <p:spTgt spid="474191"/>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474190"/>
                                        </p:tgtEl>
                                      </p:cBhvr>
                                    </p:animEffect>
                                    <p:set>
                                      <p:cBhvr>
                                        <p:cTn id="67" dur="1" fill="hold">
                                          <p:stCondLst>
                                            <p:cond delay="499"/>
                                          </p:stCondLst>
                                        </p:cTn>
                                        <p:tgtEl>
                                          <p:spTgt spid="474190"/>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474192"/>
                                        </p:tgtEl>
                                      </p:cBhvr>
                                    </p:animEffect>
                                    <p:set>
                                      <p:cBhvr>
                                        <p:cTn id="70" dur="1" fill="hold">
                                          <p:stCondLst>
                                            <p:cond delay="499"/>
                                          </p:stCondLst>
                                        </p:cTn>
                                        <p:tgtEl>
                                          <p:spTgt spid="474192"/>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500"/>
                                        <p:tgtEl>
                                          <p:spTgt spid="474201"/>
                                        </p:tgtEl>
                                      </p:cBhvr>
                                    </p:animEffect>
                                    <p:set>
                                      <p:cBhvr>
                                        <p:cTn id="73" dur="1" fill="hold">
                                          <p:stCondLst>
                                            <p:cond delay="499"/>
                                          </p:stCondLst>
                                        </p:cTn>
                                        <p:tgtEl>
                                          <p:spTgt spid="474201"/>
                                        </p:tgtEl>
                                        <p:attrNameLst>
                                          <p:attrName>style.visibility</p:attrName>
                                        </p:attrNameLst>
                                      </p:cBhvr>
                                      <p:to>
                                        <p:strVal val="hidden"/>
                                      </p:to>
                                    </p:set>
                                  </p:childTnLst>
                                </p:cTn>
                              </p:par>
                              <p:par>
                                <p:cTn id="74" presetID="53" presetClass="entr" presetSubtype="0"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500" fill="hold"/>
                                        <p:tgtEl>
                                          <p:spTgt spid="7"/>
                                        </p:tgtEl>
                                        <p:attrNameLst>
                                          <p:attrName>ppt_w</p:attrName>
                                        </p:attrNameLst>
                                      </p:cBhvr>
                                      <p:tavLst>
                                        <p:tav tm="0">
                                          <p:val>
                                            <p:fltVal val="0"/>
                                          </p:val>
                                        </p:tav>
                                        <p:tav tm="100000">
                                          <p:val>
                                            <p:strVal val="#ppt_w"/>
                                          </p:val>
                                        </p:tav>
                                      </p:tavLst>
                                    </p:anim>
                                    <p:anim calcmode="lin" valueType="num">
                                      <p:cBhvr>
                                        <p:cTn id="77" dur="500" fill="hold"/>
                                        <p:tgtEl>
                                          <p:spTgt spid="7"/>
                                        </p:tgtEl>
                                        <p:attrNameLst>
                                          <p:attrName>ppt_h</p:attrName>
                                        </p:attrNameLst>
                                      </p:cBhvr>
                                      <p:tavLst>
                                        <p:tav tm="0">
                                          <p:val>
                                            <p:fltVal val="0"/>
                                          </p:val>
                                        </p:tav>
                                        <p:tav tm="100000">
                                          <p:val>
                                            <p:strVal val="#ppt_h"/>
                                          </p:val>
                                        </p:tav>
                                      </p:tavLst>
                                    </p:anim>
                                    <p:animEffect transition="in" filter="fade">
                                      <p:cBhvr>
                                        <p:cTn id="78" dur="500"/>
                                        <p:tgtEl>
                                          <p:spTgt spid="7"/>
                                        </p:tgtEl>
                                      </p:cBhvr>
                                    </p:animEffect>
                                  </p:childTnLst>
                                </p:cTn>
                              </p:par>
                              <p:par>
                                <p:cTn id="79" presetID="3" presetClass="entr" presetSubtype="10" fill="hold" nodeType="withEffect">
                                  <p:stCondLst>
                                    <p:cond delay="0"/>
                                  </p:stCondLst>
                                  <p:childTnLst>
                                    <p:set>
                                      <p:cBhvr>
                                        <p:cTn id="80" dur="1" fill="hold">
                                          <p:stCondLst>
                                            <p:cond delay="0"/>
                                          </p:stCondLst>
                                        </p:cTn>
                                        <p:tgtEl>
                                          <p:spTgt spid="474205"/>
                                        </p:tgtEl>
                                        <p:attrNameLst>
                                          <p:attrName>style.visibility</p:attrName>
                                        </p:attrNameLst>
                                      </p:cBhvr>
                                      <p:to>
                                        <p:strVal val="visible"/>
                                      </p:to>
                                    </p:set>
                                    <p:animEffect transition="in" filter="blinds(horizontal)">
                                      <p:cBhvr>
                                        <p:cTn id="81" dur="500"/>
                                        <p:tgtEl>
                                          <p:spTgt spid="474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4" grpId="0" animBg="1"/>
      <p:bldP spid="474188" grpId="0"/>
      <p:bldP spid="474189" grpId="0"/>
      <p:bldP spid="474190" grpId="0" animBg="1"/>
      <p:bldP spid="474190" grpId="1" animBg="1"/>
      <p:bldP spid="474191" grpId="0" animBg="1"/>
      <p:bldP spid="474191" grpId="1" animBg="1"/>
      <p:bldP spid="474192" grpId="0" animBg="1"/>
      <p:bldP spid="474192" grpId="1" animBg="1"/>
      <p:bldP spid="474201" grpId="0" animBg="1"/>
      <p:bldP spid="474201" grpId="1" animBg="1"/>
      <p:bldP spid="474202" grpId="0" animBg="1"/>
      <p:bldP spid="474203" grpId="0" animBg="1"/>
      <p:bldP spid="474204" grpId="0" animBg="1"/>
      <p:bldP spid="474205" grpId="0" animBg="1"/>
      <p:bldP spid="4742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AutoShape 2">
            <a:extLst>
              <a:ext uri="{FF2B5EF4-FFF2-40B4-BE49-F238E27FC236}">
                <a16:creationId xmlns:a16="http://schemas.microsoft.com/office/drawing/2014/main" id="{A4316351-0021-5B4C-5B99-31A2B92818FE}"/>
              </a:ext>
            </a:extLst>
          </p:cNvPr>
          <p:cNvSpPr>
            <a:spLocks noChangeArrowheads="1"/>
          </p:cNvSpPr>
          <p:nvPr/>
        </p:nvSpPr>
        <p:spPr bwMode="auto">
          <a:xfrm>
            <a:off x="1968501" y="1879601"/>
            <a:ext cx="8253413" cy="468313"/>
          </a:xfrm>
          <a:prstGeom prst="roundRect">
            <a:avLst>
              <a:gd name="adj" fmla="val 16667"/>
            </a:avLst>
          </a:prstGeom>
          <a:solidFill>
            <a:srgbClr val="808080"/>
          </a:solidFill>
          <a:ln w="38100">
            <a:solidFill>
              <a:schemeClr val="tx1"/>
            </a:solid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2000" b="1">
                <a:solidFill>
                  <a:srgbClr val="000000"/>
                </a:solidFill>
                <a:latin typeface="Imago" pitchFamily="2" charset="0"/>
                <a:cs typeface="Arial" panose="020B0604020202020204" pitchFamily="34" charset="0"/>
              </a:rPr>
              <a:t>Química do Depósito de Prata</a:t>
            </a:r>
          </a:p>
        </p:txBody>
      </p:sp>
      <p:sp>
        <p:nvSpPr>
          <p:cNvPr id="1036" name="Line 3">
            <a:extLst>
              <a:ext uri="{FF2B5EF4-FFF2-40B4-BE49-F238E27FC236}">
                <a16:creationId xmlns:a16="http://schemas.microsoft.com/office/drawing/2014/main" id="{E58AF1A9-21DA-25DA-AF4A-E512DF79307F}"/>
              </a:ext>
            </a:extLst>
          </p:cNvPr>
          <p:cNvSpPr>
            <a:spLocks noChangeShapeType="1"/>
          </p:cNvSpPr>
          <p:nvPr/>
        </p:nvSpPr>
        <p:spPr bwMode="auto">
          <a:xfrm flipH="1" flipV="1">
            <a:off x="3602039" y="4816475"/>
            <a:ext cx="73025" cy="777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475140" name="AutoShape 4">
            <a:extLst>
              <a:ext uri="{FF2B5EF4-FFF2-40B4-BE49-F238E27FC236}">
                <a16:creationId xmlns:a16="http://schemas.microsoft.com/office/drawing/2014/main" id="{F0E8ABAD-1BD5-7D96-A335-5630063EDB97}"/>
              </a:ext>
            </a:extLst>
          </p:cNvPr>
          <p:cNvSpPr>
            <a:spLocks noChangeArrowheads="1"/>
          </p:cNvSpPr>
          <p:nvPr/>
        </p:nvSpPr>
        <p:spPr bwMode="auto">
          <a:xfrm rot="21513281">
            <a:off x="5697538" y="4716463"/>
            <a:ext cx="836612" cy="728662"/>
          </a:xfrm>
          <a:prstGeom prst="star16">
            <a:avLst>
              <a:gd name="adj" fmla="val 37500"/>
            </a:avLst>
          </a:prstGeom>
          <a:solidFill>
            <a:srgbClr val="EE2402"/>
          </a:solidFill>
          <a:ln w="12700">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800" b="1">
                <a:latin typeface="Imago" pitchFamily="2" charset="0"/>
                <a:cs typeface="Arial" panose="020B0604020202020204" pitchFamily="34" charset="0"/>
              </a:rPr>
              <a:t>HRP</a:t>
            </a:r>
          </a:p>
        </p:txBody>
      </p:sp>
      <p:sp>
        <p:nvSpPr>
          <p:cNvPr id="475141" name="AutoShape 5">
            <a:extLst>
              <a:ext uri="{FF2B5EF4-FFF2-40B4-BE49-F238E27FC236}">
                <a16:creationId xmlns:a16="http://schemas.microsoft.com/office/drawing/2014/main" id="{D13B77C6-16B3-4150-4D51-F8307351E1F0}"/>
              </a:ext>
            </a:extLst>
          </p:cNvPr>
          <p:cNvSpPr>
            <a:spLocks noChangeArrowheads="1"/>
          </p:cNvSpPr>
          <p:nvPr/>
        </p:nvSpPr>
        <p:spPr bwMode="auto">
          <a:xfrm rot="21513281">
            <a:off x="5021263" y="5083176"/>
            <a:ext cx="836612" cy="720725"/>
          </a:xfrm>
          <a:prstGeom prst="star16">
            <a:avLst>
              <a:gd name="adj" fmla="val 37500"/>
            </a:avLst>
          </a:prstGeom>
          <a:solidFill>
            <a:srgbClr val="EE2402"/>
          </a:solidFill>
          <a:ln w="12700">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800" b="1">
                <a:latin typeface="Imago" pitchFamily="2" charset="0"/>
                <a:cs typeface="Arial" panose="020B0604020202020204" pitchFamily="34" charset="0"/>
              </a:rPr>
              <a:t>HRP</a:t>
            </a:r>
          </a:p>
        </p:txBody>
      </p:sp>
      <p:sp>
        <p:nvSpPr>
          <p:cNvPr id="475142" name="AutoShape 6">
            <a:extLst>
              <a:ext uri="{FF2B5EF4-FFF2-40B4-BE49-F238E27FC236}">
                <a16:creationId xmlns:a16="http://schemas.microsoft.com/office/drawing/2014/main" id="{18F585D1-BC8A-A69D-82B1-9A38D2B17CDF}"/>
              </a:ext>
            </a:extLst>
          </p:cNvPr>
          <p:cNvSpPr>
            <a:spLocks noChangeArrowheads="1"/>
          </p:cNvSpPr>
          <p:nvPr/>
        </p:nvSpPr>
        <p:spPr bwMode="auto">
          <a:xfrm rot="21513281">
            <a:off x="6323013" y="5076826"/>
            <a:ext cx="836612" cy="728663"/>
          </a:xfrm>
          <a:prstGeom prst="star16">
            <a:avLst>
              <a:gd name="adj" fmla="val 37500"/>
            </a:avLst>
          </a:prstGeom>
          <a:solidFill>
            <a:srgbClr val="EE2402"/>
          </a:solidFill>
          <a:ln w="12700">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800" b="1">
                <a:latin typeface="Imago" pitchFamily="2" charset="0"/>
                <a:cs typeface="Arial" panose="020B0604020202020204" pitchFamily="34" charset="0"/>
              </a:rPr>
              <a:t>HRP</a:t>
            </a:r>
          </a:p>
        </p:txBody>
      </p:sp>
      <p:grpSp>
        <p:nvGrpSpPr>
          <p:cNvPr id="2" name="Group 7">
            <a:extLst>
              <a:ext uri="{FF2B5EF4-FFF2-40B4-BE49-F238E27FC236}">
                <a16:creationId xmlns:a16="http://schemas.microsoft.com/office/drawing/2014/main" id="{0777F010-B99F-A39B-CE87-ED5062229BBE}"/>
              </a:ext>
            </a:extLst>
          </p:cNvPr>
          <p:cNvGrpSpPr>
            <a:grpSpLocks/>
          </p:cNvGrpSpPr>
          <p:nvPr/>
        </p:nvGrpSpPr>
        <p:grpSpPr bwMode="auto">
          <a:xfrm>
            <a:off x="4302125" y="5445125"/>
            <a:ext cx="3589338" cy="649288"/>
            <a:chOff x="1896" y="3339"/>
            <a:chExt cx="2449" cy="500"/>
          </a:xfrm>
        </p:grpSpPr>
        <p:sp>
          <p:nvSpPr>
            <p:cNvPr id="1077" name="Line 8">
              <a:extLst>
                <a:ext uri="{FF2B5EF4-FFF2-40B4-BE49-F238E27FC236}">
                  <a16:creationId xmlns:a16="http://schemas.microsoft.com/office/drawing/2014/main" id="{B467005A-BA0F-D292-2684-9757D938FE5F}"/>
                </a:ext>
              </a:extLst>
            </p:cNvPr>
            <p:cNvSpPr>
              <a:spLocks noChangeShapeType="1"/>
            </p:cNvSpPr>
            <p:nvPr/>
          </p:nvSpPr>
          <p:spPr bwMode="auto">
            <a:xfrm>
              <a:off x="1896" y="3838"/>
              <a:ext cx="2449" cy="1"/>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1078" name="Line 9">
              <a:extLst>
                <a:ext uri="{FF2B5EF4-FFF2-40B4-BE49-F238E27FC236}">
                  <a16:creationId xmlns:a16="http://schemas.microsoft.com/office/drawing/2014/main" id="{684EC2E5-A41A-D0BA-8F6C-D36452B0A614}"/>
                </a:ext>
              </a:extLst>
            </p:cNvPr>
            <p:cNvSpPr>
              <a:spLocks noChangeShapeType="1"/>
            </p:cNvSpPr>
            <p:nvPr/>
          </p:nvSpPr>
          <p:spPr bwMode="auto">
            <a:xfrm>
              <a:off x="3120" y="3339"/>
              <a:ext cx="1" cy="49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sp>
        <p:nvSpPr>
          <p:cNvPr id="475146" name="Text Box 10">
            <a:extLst>
              <a:ext uri="{FF2B5EF4-FFF2-40B4-BE49-F238E27FC236}">
                <a16:creationId xmlns:a16="http://schemas.microsoft.com/office/drawing/2014/main" id="{F23A0389-070E-A8DE-7400-57FA1860E7ED}"/>
              </a:ext>
            </a:extLst>
          </p:cNvPr>
          <p:cNvSpPr txBox="1">
            <a:spLocks noChangeArrowheads="1"/>
          </p:cNvSpPr>
          <p:nvPr/>
        </p:nvSpPr>
        <p:spPr bwMode="auto">
          <a:xfrm>
            <a:off x="1974851" y="3502026"/>
            <a:ext cx="2525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1800" b="1">
                <a:cs typeface="Arial" panose="020B0604020202020204" pitchFamily="34" charset="0"/>
              </a:rPr>
              <a:t>Silver A : Acetato de 	   Prata</a:t>
            </a:r>
          </a:p>
        </p:txBody>
      </p:sp>
      <p:sp>
        <p:nvSpPr>
          <p:cNvPr id="475147" name="Text Box 11">
            <a:extLst>
              <a:ext uri="{FF2B5EF4-FFF2-40B4-BE49-F238E27FC236}">
                <a16:creationId xmlns:a16="http://schemas.microsoft.com/office/drawing/2014/main" id="{6E12094A-304E-5417-B768-CA985CA43718}"/>
              </a:ext>
            </a:extLst>
          </p:cNvPr>
          <p:cNvSpPr txBox="1">
            <a:spLocks noChangeArrowheads="1"/>
          </p:cNvSpPr>
          <p:nvPr/>
        </p:nvSpPr>
        <p:spPr bwMode="auto">
          <a:xfrm>
            <a:off x="7891464" y="2565401"/>
            <a:ext cx="619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sp>
        <p:nvSpPr>
          <p:cNvPr id="475148" name="Text Box 12">
            <a:extLst>
              <a:ext uri="{FF2B5EF4-FFF2-40B4-BE49-F238E27FC236}">
                <a16:creationId xmlns:a16="http://schemas.microsoft.com/office/drawing/2014/main" id="{3F3BD706-35C0-17E7-DA04-81B07785089C}"/>
              </a:ext>
            </a:extLst>
          </p:cNvPr>
          <p:cNvSpPr txBox="1">
            <a:spLocks noChangeArrowheads="1"/>
          </p:cNvSpPr>
          <p:nvPr/>
        </p:nvSpPr>
        <p:spPr bwMode="auto">
          <a:xfrm>
            <a:off x="9153526" y="2852739"/>
            <a:ext cx="620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sp>
        <p:nvSpPr>
          <p:cNvPr id="475149" name="Text Box 13">
            <a:extLst>
              <a:ext uri="{FF2B5EF4-FFF2-40B4-BE49-F238E27FC236}">
                <a16:creationId xmlns:a16="http://schemas.microsoft.com/office/drawing/2014/main" id="{77FA8F87-DB86-CAA0-BFC0-0ADA15735366}"/>
              </a:ext>
            </a:extLst>
          </p:cNvPr>
          <p:cNvSpPr txBox="1">
            <a:spLocks noChangeArrowheads="1"/>
          </p:cNvSpPr>
          <p:nvPr/>
        </p:nvSpPr>
        <p:spPr bwMode="auto">
          <a:xfrm>
            <a:off x="6562726" y="2384426"/>
            <a:ext cx="619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sp>
        <p:nvSpPr>
          <p:cNvPr id="475150" name="Text Box 14">
            <a:extLst>
              <a:ext uri="{FF2B5EF4-FFF2-40B4-BE49-F238E27FC236}">
                <a16:creationId xmlns:a16="http://schemas.microsoft.com/office/drawing/2014/main" id="{3E5787B2-3AFE-173C-FFCE-966B998B0496}"/>
              </a:ext>
            </a:extLst>
          </p:cNvPr>
          <p:cNvSpPr txBox="1">
            <a:spLocks noChangeArrowheads="1"/>
          </p:cNvSpPr>
          <p:nvPr/>
        </p:nvSpPr>
        <p:spPr bwMode="auto">
          <a:xfrm>
            <a:off x="7891463" y="3429001"/>
            <a:ext cx="48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sp>
        <p:nvSpPr>
          <p:cNvPr id="475151" name="Text Box 15">
            <a:extLst>
              <a:ext uri="{FF2B5EF4-FFF2-40B4-BE49-F238E27FC236}">
                <a16:creationId xmlns:a16="http://schemas.microsoft.com/office/drawing/2014/main" id="{4B7D6D66-8062-A7A7-194E-08F3AE673D8B}"/>
              </a:ext>
            </a:extLst>
          </p:cNvPr>
          <p:cNvSpPr txBox="1">
            <a:spLocks noChangeArrowheads="1"/>
          </p:cNvSpPr>
          <p:nvPr/>
        </p:nvSpPr>
        <p:spPr bwMode="auto">
          <a:xfrm>
            <a:off x="6162675" y="3284539"/>
            <a:ext cx="48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sp>
        <p:nvSpPr>
          <p:cNvPr id="475152" name="Text Box 16">
            <a:extLst>
              <a:ext uri="{FF2B5EF4-FFF2-40B4-BE49-F238E27FC236}">
                <a16:creationId xmlns:a16="http://schemas.microsoft.com/office/drawing/2014/main" id="{CF896698-EEED-5AC5-97C7-A231A97D18C1}"/>
              </a:ext>
            </a:extLst>
          </p:cNvPr>
          <p:cNvSpPr txBox="1">
            <a:spLocks noChangeArrowheads="1"/>
          </p:cNvSpPr>
          <p:nvPr/>
        </p:nvSpPr>
        <p:spPr bwMode="auto">
          <a:xfrm>
            <a:off x="7226300" y="2636839"/>
            <a:ext cx="48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sp>
        <p:nvSpPr>
          <p:cNvPr id="475153" name="Text Box 17">
            <a:extLst>
              <a:ext uri="{FF2B5EF4-FFF2-40B4-BE49-F238E27FC236}">
                <a16:creationId xmlns:a16="http://schemas.microsoft.com/office/drawing/2014/main" id="{32A33F6A-33D0-E26F-C156-27D41E50B322}"/>
              </a:ext>
            </a:extLst>
          </p:cNvPr>
          <p:cNvSpPr txBox="1">
            <a:spLocks noChangeArrowheads="1"/>
          </p:cNvSpPr>
          <p:nvPr/>
        </p:nvSpPr>
        <p:spPr bwMode="auto">
          <a:xfrm>
            <a:off x="5830889" y="4005264"/>
            <a:ext cx="484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sp>
        <p:nvSpPr>
          <p:cNvPr id="475154" name="Text Box 18">
            <a:extLst>
              <a:ext uri="{FF2B5EF4-FFF2-40B4-BE49-F238E27FC236}">
                <a16:creationId xmlns:a16="http://schemas.microsoft.com/office/drawing/2014/main" id="{CCAD370E-B076-B760-6AB5-BE69F7263DB7}"/>
              </a:ext>
            </a:extLst>
          </p:cNvPr>
          <p:cNvSpPr txBox="1">
            <a:spLocks noChangeArrowheads="1"/>
          </p:cNvSpPr>
          <p:nvPr/>
        </p:nvSpPr>
        <p:spPr bwMode="auto">
          <a:xfrm>
            <a:off x="7208838" y="4149726"/>
            <a:ext cx="48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sp>
        <p:nvSpPr>
          <p:cNvPr id="475155" name="Text Box 19">
            <a:extLst>
              <a:ext uri="{FF2B5EF4-FFF2-40B4-BE49-F238E27FC236}">
                <a16:creationId xmlns:a16="http://schemas.microsoft.com/office/drawing/2014/main" id="{7405507A-BAA2-A917-582D-C346BF2CAB60}"/>
              </a:ext>
            </a:extLst>
          </p:cNvPr>
          <p:cNvSpPr txBox="1">
            <a:spLocks noChangeArrowheads="1"/>
          </p:cNvSpPr>
          <p:nvPr/>
        </p:nvSpPr>
        <p:spPr bwMode="auto">
          <a:xfrm>
            <a:off x="5364164" y="2997201"/>
            <a:ext cx="484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cs typeface="Arial" panose="020B0604020202020204" pitchFamily="34" charset="0"/>
              </a:rPr>
              <a:t>Ag</a:t>
            </a:r>
          </a:p>
        </p:txBody>
      </p:sp>
      <p:graphicFrame>
        <p:nvGraphicFramePr>
          <p:cNvPr id="475156" name="Object 20">
            <a:extLst>
              <a:ext uri="{FF2B5EF4-FFF2-40B4-BE49-F238E27FC236}">
                <a16:creationId xmlns:a16="http://schemas.microsoft.com/office/drawing/2014/main" id="{CDC664F8-4206-F5F2-B1DC-ABAACAD124A9}"/>
              </a:ext>
            </a:extLst>
          </p:cNvPr>
          <p:cNvGraphicFramePr>
            <a:graphicFrameLocks noChangeAspect="1"/>
          </p:cNvGraphicFramePr>
          <p:nvPr/>
        </p:nvGraphicFramePr>
        <p:xfrm>
          <a:off x="8555039" y="3644901"/>
          <a:ext cx="1265237" cy="506413"/>
        </p:xfrm>
        <a:graphic>
          <a:graphicData uri="http://schemas.openxmlformats.org/presentationml/2006/ole">
            <mc:AlternateContent xmlns:mc="http://schemas.openxmlformats.org/markup-compatibility/2006">
              <mc:Choice xmlns:v="urn:schemas-microsoft-com:vml" Requires="v">
                <p:oleObj name="CS ChemDraw Drawing" r:id="rId3" imgW="1264539" imgH="507111" progId="ChemDraw.Document.6.0">
                  <p:embed/>
                </p:oleObj>
              </mc:Choice>
              <mc:Fallback>
                <p:oleObj name="CS ChemDraw Drawing" r:id="rId3" imgW="1264539" imgH="507111" progId="ChemDraw.Document.6.0">
                  <p:embed/>
                  <p:pic>
                    <p:nvPicPr>
                      <p:cNvPr id="475156" name="Object 20">
                        <a:extLst>
                          <a:ext uri="{FF2B5EF4-FFF2-40B4-BE49-F238E27FC236}">
                            <a16:creationId xmlns:a16="http://schemas.microsoft.com/office/drawing/2014/main" id="{CDC664F8-4206-F5F2-B1DC-ABAACAD12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5039" y="3644901"/>
                        <a:ext cx="1265237"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5157" name="Object 21">
            <a:extLst>
              <a:ext uri="{FF2B5EF4-FFF2-40B4-BE49-F238E27FC236}">
                <a16:creationId xmlns:a16="http://schemas.microsoft.com/office/drawing/2014/main" id="{9ADE49B0-569A-E2A8-FCCD-ACD1A3EC9DDE}"/>
              </a:ext>
            </a:extLst>
          </p:cNvPr>
          <p:cNvGraphicFramePr>
            <a:graphicFrameLocks noChangeAspect="1"/>
          </p:cNvGraphicFramePr>
          <p:nvPr/>
        </p:nvGraphicFramePr>
        <p:xfrm>
          <a:off x="5032376" y="3573463"/>
          <a:ext cx="1279525" cy="520700"/>
        </p:xfrm>
        <a:graphic>
          <a:graphicData uri="http://schemas.openxmlformats.org/presentationml/2006/ole">
            <mc:AlternateContent xmlns:mc="http://schemas.openxmlformats.org/markup-compatibility/2006">
              <mc:Choice xmlns:v="urn:schemas-microsoft-com:vml" Requires="v">
                <p:oleObj name="CS ChemDraw Drawing" r:id="rId5" imgW="1264539" imgH="507111" progId="ChemDraw.Document.6.0">
                  <p:embed/>
                </p:oleObj>
              </mc:Choice>
              <mc:Fallback>
                <p:oleObj name="CS ChemDraw Drawing" r:id="rId5" imgW="1264539" imgH="507111" progId="ChemDraw.Document.6.0">
                  <p:embed/>
                  <p:pic>
                    <p:nvPicPr>
                      <p:cNvPr id="475157" name="Object 21">
                        <a:extLst>
                          <a:ext uri="{FF2B5EF4-FFF2-40B4-BE49-F238E27FC236}">
                            <a16:creationId xmlns:a16="http://schemas.microsoft.com/office/drawing/2014/main" id="{9ADE49B0-569A-E2A8-FCCD-ACD1A3EC9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76" y="3573463"/>
                        <a:ext cx="127952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5158" name="Text Box 22">
            <a:extLst>
              <a:ext uri="{FF2B5EF4-FFF2-40B4-BE49-F238E27FC236}">
                <a16:creationId xmlns:a16="http://schemas.microsoft.com/office/drawing/2014/main" id="{B410738A-5E6D-9778-8781-4156A975B647}"/>
              </a:ext>
            </a:extLst>
          </p:cNvPr>
          <p:cNvSpPr txBox="1">
            <a:spLocks noChangeArrowheads="1"/>
          </p:cNvSpPr>
          <p:nvPr/>
        </p:nvSpPr>
        <p:spPr bwMode="auto">
          <a:xfrm>
            <a:off x="1974850" y="2997201"/>
            <a:ext cx="264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1800" b="1">
                <a:solidFill>
                  <a:schemeClr val="tx2"/>
                </a:solidFill>
                <a:cs typeface="Arial" panose="020B0604020202020204" pitchFamily="34" charset="0"/>
              </a:rPr>
              <a:t>Silver B : Hidroquinona</a:t>
            </a:r>
          </a:p>
        </p:txBody>
      </p:sp>
      <p:graphicFrame>
        <p:nvGraphicFramePr>
          <p:cNvPr id="475159" name="Object 23">
            <a:extLst>
              <a:ext uri="{FF2B5EF4-FFF2-40B4-BE49-F238E27FC236}">
                <a16:creationId xmlns:a16="http://schemas.microsoft.com/office/drawing/2014/main" id="{534E46FF-6840-2A5A-34A4-DF4551C03238}"/>
              </a:ext>
            </a:extLst>
          </p:cNvPr>
          <p:cNvGraphicFramePr>
            <a:graphicFrameLocks noChangeAspect="1"/>
          </p:cNvGraphicFramePr>
          <p:nvPr/>
        </p:nvGraphicFramePr>
        <p:xfrm>
          <a:off x="7624764" y="4581525"/>
          <a:ext cx="1279525" cy="520700"/>
        </p:xfrm>
        <a:graphic>
          <a:graphicData uri="http://schemas.openxmlformats.org/presentationml/2006/ole">
            <mc:AlternateContent xmlns:mc="http://schemas.openxmlformats.org/markup-compatibility/2006">
              <mc:Choice xmlns:v="urn:schemas-microsoft-com:vml" Requires="v">
                <p:oleObj name="CS ChemDraw Drawing" r:id="rId6" imgW="1264539" imgH="507111" progId="ChemDraw.Document.6.0">
                  <p:embed/>
                </p:oleObj>
              </mc:Choice>
              <mc:Fallback>
                <p:oleObj name="CS ChemDraw Drawing" r:id="rId6" imgW="1264539" imgH="507111" progId="ChemDraw.Document.6.0">
                  <p:embed/>
                  <p:pic>
                    <p:nvPicPr>
                      <p:cNvPr id="475159" name="Object 23">
                        <a:extLst>
                          <a:ext uri="{FF2B5EF4-FFF2-40B4-BE49-F238E27FC236}">
                            <a16:creationId xmlns:a16="http://schemas.microsoft.com/office/drawing/2014/main" id="{534E46FF-6840-2A5A-34A4-DF4551C03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764" y="4581525"/>
                        <a:ext cx="127952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5160" name="Object 24">
            <a:extLst>
              <a:ext uri="{FF2B5EF4-FFF2-40B4-BE49-F238E27FC236}">
                <a16:creationId xmlns:a16="http://schemas.microsoft.com/office/drawing/2014/main" id="{A39C4609-3334-B515-670C-B251D52C61DE}"/>
              </a:ext>
            </a:extLst>
          </p:cNvPr>
          <p:cNvGraphicFramePr>
            <a:graphicFrameLocks noChangeAspect="1"/>
          </p:cNvGraphicFramePr>
          <p:nvPr/>
        </p:nvGraphicFramePr>
        <p:xfrm>
          <a:off x="6296026" y="4292601"/>
          <a:ext cx="1044575" cy="506413"/>
        </p:xfrm>
        <a:graphic>
          <a:graphicData uri="http://schemas.openxmlformats.org/presentationml/2006/ole">
            <mc:AlternateContent xmlns:mc="http://schemas.openxmlformats.org/markup-compatibility/2006">
              <mc:Choice xmlns:v="urn:schemas-microsoft-com:vml" Requires="v">
                <p:oleObj name="CS ChemDraw Drawing" r:id="rId7" imgW="1045083" imgH="507111" progId="ChemDraw.Document.6.0">
                  <p:embed/>
                </p:oleObj>
              </mc:Choice>
              <mc:Fallback>
                <p:oleObj name="CS ChemDraw Drawing" r:id="rId7" imgW="1045083" imgH="507111" progId="ChemDraw.Document.6.0">
                  <p:embed/>
                  <p:pic>
                    <p:nvPicPr>
                      <p:cNvPr id="475160" name="Object 24">
                        <a:extLst>
                          <a:ext uri="{FF2B5EF4-FFF2-40B4-BE49-F238E27FC236}">
                            <a16:creationId xmlns:a16="http://schemas.microsoft.com/office/drawing/2014/main" id="{A39C4609-3334-B515-670C-B251D52C61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6026" y="4292601"/>
                        <a:ext cx="1044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5161" name="Object 25">
            <a:extLst>
              <a:ext uri="{FF2B5EF4-FFF2-40B4-BE49-F238E27FC236}">
                <a16:creationId xmlns:a16="http://schemas.microsoft.com/office/drawing/2014/main" id="{7B9E969F-5F47-8784-29C7-BA0995942736}"/>
              </a:ext>
            </a:extLst>
          </p:cNvPr>
          <p:cNvGraphicFramePr>
            <a:graphicFrameLocks noChangeAspect="1"/>
          </p:cNvGraphicFramePr>
          <p:nvPr/>
        </p:nvGraphicFramePr>
        <p:xfrm>
          <a:off x="6694489" y="3357563"/>
          <a:ext cx="1044575" cy="506412"/>
        </p:xfrm>
        <a:graphic>
          <a:graphicData uri="http://schemas.openxmlformats.org/presentationml/2006/ole">
            <mc:AlternateContent xmlns:mc="http://schemas.openxmlformats.org/markup-compatibility/2006">
              <mc:Choice xmlns:v="urn:schemas-microsoft-com:vml" Requires="v">
                <p:oleObj name="CS ChemDraw Drawing" r:id="rId9" imgW="1045083" imgH="507111" progId="ChemDraw.Document.6.0">
                  <p:embed/>
                </p:oleObj>
              </mc:Choice>
              <mc:Fallback>
                <p:oleObj name="CS ChemDraw Drawing" r:id="rId9" imgW="1045083" imgH="507111" progId="ChemDraw.Document.6.0">
                  <p:embed/>
                  <p:pic>
                    <p:nvPicPr>
                      <p:cNvPr id="475161" name="Object 25">
                        <a:extLst>
                          <a:ext uri="{FF2B5EF4-FFF2-40B4-BE49-F238E27FC236}">
                            <a16:creationId xmlns:a16="http://schemas.microsoft.com/office/drawing/2014/main" id="{7B9E969F-5F47-8784-29C7-BA09959427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4489" y="3357563"/>
                        <a:ext cx="1044575" cy="50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5162" name="Object 26">
            <a:extLst>
              <a:ext uri="{FF2B5EF4-FFF2-40B4-BE49-F238E27FC236}">
                <a16:creationId xmlns:a16="http://schemas.microsoft.com/office/drawing/2014/main" id="{28E089C6-C1EE-61B5-BB15-CC2DF7554A8F}"/>
              </a:ext>
            </a:extLst>
          </p:cNvPr>
          <p:cNvGraphicFramePr>
            <a:graphicFrameLocks noChangeAspect="1"/>
          </p:cNvGraphicFramePr>
          <p:nvPr/>
        </p:nvGraphicFramePr>
        <p:xfrm>
          <a:off x="5449889" y="2490788"/>
          <a:ext cx="1044575" cy="506412"/>
        </p:xfrm>
        <a:graphic>
          <a:graphicData uri="http://schemas.openxmlformats.org/presentationml/2006/ole">
            <mc:AlternateContent xmlns:mc="http://schemas.openxmlformats.org/markup-compatibility/2006">
              <mc:Choice xmlns:v="urn:schemas-microsoft-com:vml" Requires="v">
                <p:oleObj name="CS ChemDraw Drawing" r:id="rId10" imgW="1045083" imgH="507111" progId="ChemDraw.Document.6.0">
                  <p:embed/>
                </p:oleObj>
              </mc:Choice>
              <mc:Fallback>
                <p:oleObj name="CS ChemDraw Drawing" r:id="rId10" imgW="1045083" imgH="507111" progId="ChemDraw.Document.6.0">
                  <p:embed/>
                  <p:pic>
                    <p:nvPicPr>
                      <p:cNvPr id="475162" name="Object 26">
                        <a:extLst>
                          <a:ext uri="{FF2B5EF4-FFF2-40B4-BE49-F238E27FC236}">
                            <a16:creationId xmlns:a16="http://schemas.microsoft.com/office/drawing/2014/main" id="{28E089C6-C1EE-61B5-BB15-CC2DF7554A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9889" y="2490788"/>
                        <a:ext cx="1044575" cy="50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5163" name="Text Box 27">
            <a:extLst>
              <a:ext uri="{FF2B5EF4-FFF2-40B4-BE49-F238E27FC236}">
                <a16:creationId xmlns:a16="http://schemas.microsoft.com/office/drawing/2014/main" id="{A5DFCBE4-2459-2C0B-4269-7345872BDEEB}"/>
              </a:ext>
            </a:extLst>
          </p:cNvPr>
          <p:cNvSpPr txBox="1">
            <a:spLocks noChangeArrowheads="1"/>
          </p:cNvSpPr>
          <p:nvPr/>
        </p:nvSpPr>
        <p:spPr bwMode="auto">
          <a:xfrm>
            <a:off x="1974850" y="2492376"/>
            <a:ext cx="1938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1800" b="1">
                <a:solidFill>
                  <a:srgbClr val="FF5050"/>
                </a:solidFill>
                <a:cs typeface="Arial" panose="020B0604020202020204" pitchFamily="34" charset="0"/>
              </a:rPr>
              <a:t>Silver C : H</a:t>
            </a:r>
            <a:r>
              <a:rPr lang="en-US" altLang="pt-BR" sz="1800" b="1" baseline="-25000">
                <a:solidFill>
                  <a:srgbClr val="FF5050"/>
                </a:solidFill>
                <a:cs typeface="Arial" panose="020B0604020202020204" pitchFamily="34" charset="0"/>
              </a:rPr>
              <a:t>2</a:t>
            </a:r>
            <a:r>
              <a:rPr lang="en-US" altLang="pt-BR" sz="1800" b="1">
                <a:solidFill>
                  <a:srgbClr val="FF5050"/>
                </a:solidFill>
                <a:cs typeface="Arial" panose="020B0604020202020204" pitchFamily="34" charset="0"/>
              </a:rPr>
              <a:t>O</a:t>
            </a:r>
            <a:r>
              <a:rPr lang="en-US" altLang="pt-BR" sz="1800" b="1" baseline="-25000">
                <a:solidFill>
                  <a:srgbClr val="FF5050"/>
                </a:solidFill>
                <a:cs typeface="Arial" panose="020B0604020202020204" pitchFamily="34" charset="0"/>
              </a:rPr>
              <a:t>2</a:t>
            </a:r>
            <a:r>
              <a:rPr lang="en-US" altLang="pt-BR" sz="1800" b="1">
                <a:solidFill>
                  <a:srgbClr val="FF5050"/>
                </a:solidFill>
                <a:cs typeface="Arial" panose="020B0604020202020204" pitchFamily="34" charset="0"/>
              </a:rPr>
              <a:t> </a:t>
            </a:r>
          </a:p>
        </p:txBody>
      </p:sp>
      <p:sp>
        <p:nvSpPr>
          <p:cNvPr id="475164" name="Text Box 28">
            <a:extLst>
              <a:ext uri="{FF2B5EF4-FFF2-40B4-BE49-F238E27FC236}">
                <a16:creationId xmlns:a16="http://schemas.microsoft.com/office/drawing/2014/main" id="{7E66F1C0-7521-6891-2D4A-5924C646C115}"/>
              </a:ext>
            </a:extLst>
          </p:cNvPr>
          <p:cNvSpPr txBox="1">
            <a:spLocks noChangeArrowheads="1"/>
          </p:cNvSpPr>
          <p:nvPr/>
        </p:nvSpPr>
        <p:spPr bwMode="auto">
          <a:xfrm>
            <a:off x="8953501" y="4437064"/>
            <a:ext cx="676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solidFill>
                  <a:srgbClr val="FF5050"/>
                </a:solidFill>
                <a:cs typeface="Arial" panose="020B0604020202020204" pitchFamily="34" charset="0"/>
              </a:rPr>
              <a:t>H</a:t>
            </a:r>
            <a:r>
              <a:rPr lang="en-US" altLang="pt-BR" sz="1200" b="1">
                <a:solidFill>
                  <a:srgbClr val="FF5050"/>
                </a:solidFill>
                <a:cs typeface="Arial" panose="020B0604020202020204" pitchFamily="34" charset="0"/>
              </a:rPr>
              <a:t>2</a:t>
            </a:r>
            <a:r>
              <a:rPr lang="en-US" altLang="pt-BR" sz="2000" b="1">
                <a:solidFill>
                  <a:srgbClr val="FF5050"/>
                </a:solidFill>
                <a:cs typeface="Arial" panose="020B0604020202020204" pitchFamily="34" charset="0"/>
              </a:rPr>
              <a:t>O</a:t>
            </a:r>
            <a:r>
              <a:rPr lang="en-US" altLang="pt-BR" sz="1200" b="1">
                <a:solidFill>
                  <a:srgbClr val="FF5050"/>
                </a:solidFill>
                <a:cs typeface="Arial" panose="020B0604020202020204" pitchFamily="34" charset="0"/>
              </a:rPr>
              <a:t>2</a:t>
            </a:r>
          </a:p>
        </p:txBody>
      </p:sp>
      <p:sp>
        <p:nvSpPr>
          <p:cNvPr id="475165" name="Text Box 29">
            <a:extLst>
              <a:ext uri="{FF2B5EF4-FFF2-40B4-BE49-F238E27FC236}">
                <a16:creationId xmlns:a16="http://schemas.microsoft.com/office/drawing/2014/main" id="{C8100C7A-6F49-C67A-7C28-4F2C3F8A722A}"/>
              </a:ext>
            </a:extLst>
          </p:cNvPr>
          <p:cNvSpPr txBox="1">
            <a:spLocks noChangeArrowheads="1"/>
          </p:cNvSpPr>
          <p:nvPr/>
        </p:nvSpPr>
        <p:spPr bwMode="auto">
          <a:xfrm>
            <a:off x="7612063" y="2997201"/>
            <a:ext cx="677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solidFill>
                  <a:srgbClr val="FF5050"/>
                </a:solidFill>
                <a:cs typeface="Arial" panose="020B0604020202020204" pitchFamily="34" charset="0"/>
              </a:rPr>
              <a:t>H</a:t>
            </a:r>
            <a:r>
              <a:rPr lang="en-US" altLang="pt-BR" sz="1200" b="1">
                <a:solidFill>
                  <a:srgbClr val="FF5050"/>
                </a:solidFill>
                <a:cs typeface="Arial" panose="020B0604020202020204" pitchFamily="34" charset="0"/>
              </a:rPr>
              <a:t>2</a:t>
            </a:r>
            <a:r>
              <a:rPr lang="en-US" altLang="pt-BR" sz="2000" b="1">
                <a:solidFill>
                  <a:srgbClr val="FF5050"/>
                </a:solidFill>
                <a:cs typeface="Arial" panose="020B0604020202020204" pitchFamily="34" charset="0"/>
              </a:rPr>
              <a:t>O</a:t>
            </a:r>
            <a:r>
              <a:rPr lang="en-US" altLang="pt-BR" sz="1200" b="1">
                <a:solidFill>
                  <a:srgbClr val="FF5050"/>
                </a:solidFill>
                <a:cs typeface="Arial" panose="020B0604020202020204" pitchFamily="34" charset="0"/>
              </a:rPr>
              <a:t>2</a:t>
            </a:r>
          </a:p>
        </p:txBody>
      </p:sp>
      <p:sp>
        <p:nvSpPr>
          <p:cNvPr id="475166" name="Text Box 30">
            <a:extLst>
              <a:ext uri="{FF2B5EF4-FFF2-40B4-BE49-F238E27FC236}">
                <a16:creationId xmlns:a16="http://schemas.microsoft.com/office/drawing/2014/main" id="{78BE22D8-3F75-4B17-FFC3-F33A0E8FDED1}"/>
              </a:ext>
            </a:extLst>
          </p:cNvPr>
          <p:cNvSpPr txBox="1">
            <a:spLocks noChangeArrowheads="1"/>
          </p:cNvSpPr>
          <p:nvPr/>
        </p:nvSpPr>
        <p:spPr bwMode="auto">
          <a:xfrm>
            <a:off x="6429376" y="2852739"/>
            <a:ext cx="676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solidFill>
                  <a:srgbClr val="FF5050"/>
                </a:solidFill>
                <a:cs typeface="Arial" panose="020B0604020202020204" pitchFamily="34" charset="0"/>
              </a:rPr>
              <a:t>H</a:t>
            </a:r>
            <a:r>
              <a:rPr lang="en-US" altLang="pt-BR" sz="1200" b="1">
                <a:solidFill>
                  <a:srgbClr val="FF5050"/>
                </a:solidFill>
                <a:cs typeface="Arial" panose="020B0604020202020204" pitchFamily="34" charset="0"/>
              </a:rPr>
              <a:t>2</a:t>
            </a:r>
            <a:r>
              <a:rPr lang="en-US" altLang="pt-BR" sz="2000" b="1">
                <a:solidFill>
                  <a:srgbClr val="FF5050"/>
                </a:solidFill>
                <a:cs typeface="Arial" panose="020B0604020202020204" pitchFamily="34" charset="0"/>
              </a:rPr>
              <a:t>O</a:t>
            </a:r>
            <a:r>
              <a:rPr lang="en-US" altLang="pt-BR" sz="1200" b="1">
                <a:solidFill>
                  <a:srgbClr val="FF5050"/>
                </a:solidFill>
                <a:cs typeface="Arial" panose="020B0604020202020204" pitchFamily="34" charset="0"/>
              </a:rPr>
              <a:t>2</a:t>
            </a:r>
          </a:p>
        </p:txBody>
      </p:sp>
      <p:sp>
        <p:nvSpPr>
          <p:cNvPr id="475167" name="Text Box 31">
            <a:extLst>
              <a:ext uri="{FF2B5EF4-FFF2-40B4-BE49-F238E27FC236}">
                <a16:creationId xmlns:a16="http://schemas.microsoft.com/office/drawing/2014/main" id="{C25F12E9-B9A0-4206-F44D-192B670CB183}"/>
              </a:ext>
            </a:extLst>
          </p:cNvPr>
          <p:cNvSpPr txBox="1">
            <a:spLocks noChangeArrowheads="1"/>
          </p:cNvSpPr>
          <p:nvPr/>
        </p:nvSpPr>
        <p:spPr bwMode="auto">
          <a:xfrm>
            <a:off x="6415088" y="3789364"/>
            <a:ext cx="677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solidFill>
                  <a:srgbClr val="FF5050"/>
                </a:solidFill>
                <a:cs typeface="Arial" panose="020B0604020202020204" pitchFamily="34" charset="0"/>
              </a:rPr>
              <a:t>H</a:t>
            </a:r>
            <a:r>
              <a:rPr lang="en-US" altLang="pt-BR" sz="1200" b="1">
                <a:solidFill>
                  <a:srgbClr val="FF5050"/>
                </a:solidFill>
                <a:cs typeface="Arial" panose="020B0604020202020204" pitchFamily="34" charset="0"/>
              </a:rPr>
              <a:t>2</a:t>
            </a:r>
            <a:r>
              <a:rPr lang="en-US" altLang="pt-BR" sz="2000" b="1">
                <a:solidFill>
                  <a:srgbClr val="FF5050"/>
                </a:solidFill>
                <a:cs typeface="Arial" panose="020B0604020202020204" pitchFamily="34" charset="0"/>
              </a:rPr>
              <a:t>O</a:t>
            </a:r>
            <a:r>
              <a:rPr lang="en-US" altLang="pt-BR" sz="1200" b="1">
                <a:solidFill>
                  <a:srgbClr val="FF5050"/>
                </a:solidFill>
                <a:cs typeface="Arial" panose="020B0604020202020204" pitchFamily="34" charset="0"/>
              </a:rPr>
              <a:t>2</a:t>
            </a:r>
          </a:p>
        </p:txBody>
      </p:sp>
      <p:sp>
        <p:nvSpPr>
          <p:cNvPr id="475168" name="Text Box 32">
            <a:extLst>
              <a:ext uri="{FF2B5EF4-FFF2-40B4-BE49-F238E27FC236}">
                <a16:creationId xmlns:a16="http://schemas.microsoft.com/office/drawing/2014/main" id="{5BB404FC-39B3-7A1F-55A6-5324E1B7E1C1}"/>
              </a:ext>
            </a:extLst>
          </p:cNvPr>
          <p:cNvSpPr txBox="1">
            <a:spLocks noChangeArrowheads="1"/>
          </p:cNvSpPr>
          <p:nvPr/>
        </p:nvSpPr>
        <p:spPr bwMode="auto">
          <a:xfrm>
            <a:off x="7113589" y="5019676"/>
            <a:ext cx="676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solidFill>
                  <a:srgbClr val="FF5050"/>
                </a:solidFill>
                <a:cs typeface="Arial" panose="020B0604020202020204" pitchFamily="34" charset="0"/>
              </a:rPr>
              <a:t>H</a:t>
            </a:r>
            <a:r>
              <a:rPr lang="en-US" altLang="pt-BR" sz="1200" b="1">
                <a:solidFill>
                  <a:srgbClr val="FF5050"/>
                </a:solidFill>
                <a:cs typeface="Arial" panose="020B0604020202020204" pitchFamily="34" charset="0"/>
              </a:rPr>
              <a:t>2</a:t>
            </a:r>
            <a:r>
              <a:rPr lang="en-US" altLang="pt-BR" sz="2000" b="1">
                <a:solidFill>
                  <a:srgbClr val="FF5050"/>
                </a:solidFill>
                <a:cs typeface="Arial" panose="020B0604020202020204" pitchFamily="34" charset="0"/>
              </a:rPr>
              <a:t>O</a:t>
            </a:r>
            <a:r>
              <a:rPr lang="en-US" altLang="pt-BR" sz="1200" b="1">
                <a:solidFill>
                  <a:srgbClr val="FF5050"/>
                </a:solidFill>
                <a:cs typeface="Arial" panose="020B0604020202020204" pitchFamily="34" charset="0"/>
              </a:rPr>
              <a:t>2</a:t>
            </a:r>
          </a:p>
        </p:txBody>
      </p:sp>
      <p:sp>
        <p:nvSpPr>
          <p:cNvPr id="475169" name="Text Box 33">
            <a:extLst>
              <a:ext uri="{FF2B5EF4-FFF2-40B4-BE49-F238E27FC236}">
                <a16:creationId xmlns:a16="http://schemas.microsoft.com/office/drawing/2014/main" id="{6AA356ED-A860-7E88-AF05-9309509AD1D1}"/>
              </a:ext>
            </a:extLst>
          </p:cNvPr>
          <p:cNvSpPr txBox="1">
            <a:spLocks noChangeArrowheads="1"/>
          </p:cNvSpPr>
          <p:nvPr/>
        </p:nvSpPr>
        <p:spPr bwMode="auto">
          <a:xfrm>
            <a:off x="7758114" y="4256089"/>
            <a:ext cx="676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solidFill>
                  <a:srgbClr val="FF5050"/>
                </a:solidFill>
                <a:cs typeface="Arial" panose="020B0604020202020204" pitchFamily="34" charset="0"/>
              </a:rPr>
              <a:t>H</a:t>
            </a:r>
            <a:r>
              <a:rPr lang="en-US" altLang="pt-BR" sz="1200" b="1">
                <a:solidFill>
                  <a:srgbClr val="FF5050"/>
                </a:solidFill>
                <a:cs typeface="Arial" panose="020B0604020202020204" pitchFamily="34" charset="0"/>
              </a:rPr>
              <a:t>2</a:t>
            </a:r>
            <a:r>
              <a:rPr lang="en-US" altLang="pt-BR" sz="2000" b="1">
                <a:solidFill>
                  <a:srgbClr val="FF5050"/>
                </a:solidFill>
                <a:cs typeface="Arial" panose="020B0604020202020204" pitchFamily="34" charset="0"/>
              </a:rPr>
              <a:t>O</a:t>
            </a:r>
            <a:r>
              <a:rPr lang="en-US" altLang="pt-BR" sz="1200" b="1">
                <a:solidFill>
                  <a:srgbClr val="FF5050"/>
                </a:solidFill>
                <a:cs typeface="Arial" panose="020B0604020202020204" pitchFamily="34" charset="0"/>
              </a:rPr>
              <a:t>2</a:t>
            </a:r>
          </a:p>
        </p:txBody>
      </p:sp>
      <p:graphicFrame>
        <p:nvGraphicFramePr>
          <p:cNvPr id="475170" name="Object 34">
            <a:extLst>
              <a:ext uri="{FF2B5EF4-FFF2-40B4-BE49-F238E27FC236}">
                <a16:creationId xmlns:a16="http://schemas.microsoft.com/office/drawing/2014/main" id="{C0B0E8EA-32FA-B317-1C99-0E38B40B4AE1}"/>
              </a:ext>
            </a:extLst>
          </p:cNvPr>
          <p:cNvGraphicFramePr>
            <a:graphicFrameLocks noGrp="1" noChangeAspect="1"/>
          </p:cNvGraphicFramePr>
          <p:nvPr>
            <p:ph sz="quarter" idx="2"/>
          </p:nvPr>
        </p:nvGraphicFramePr>
        <p:xfrm>
          <a:off x="8759825" y="2349500"/>
          <a:ext cx="1081088" cy="509588"/>
        </p:xfrm>
        <a:graphic>
          <a:graphicData uri="http://schemas.openxmlformats.org/presentationml/2006/ole">
            <mc:AlternateContent xmlns:mc="http://schemas.openxmlformats.org/markup-compatibility/2006">
              <mc:Choice xmlns:v="urn:schemas-microsoft-com:vml" Requires="v">
                <p:oleObj name="CS ChemDraw Drawing" r:id="rId11" imgW="1264539" imgH="507111" progId="ChemDraw.Document.6.0">
                  <p:embed/>
                </p:oleObj>
              </mc:Choice>
              <mc:Fallback>
                <p:oleObj name="CS ChemDraw Drawing" r:id="rId11" imgW="1264539" imgH="507111" progId="ChemDraw.Document.6.0">
                  <p:embed/>
                  <p:pic>
                    <p:nvPicPr>
                      <p:cNvPr id="475170" name="Object 34">
                        <a:extLst>
                          <a:ext uri="{FF2B5EF4-FFF2-40B4-BE49-F238E27FC236}">
                            <a16:creationId xmlns:a16="http://schemas.microsoft.com/office/drawing/2014/main" id="{C0B0E8EA-32FA-B317-1C99-0E38B40B4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825" y="2349500"/>
                        <a:ext cx="1081088"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5171" name="Object 35">
            <a:extLst>
              <a:ext uri="{FF2B5EF4-FFF2-40B4-BE49-F238E27FC236}">
                <a16:creationId xmlns:a16="http://schemas.microsoft.com/office/drawing/2014/main" id="{A679476C-6E8C-C8CD-9E97-113490F8DDAA}"/>
              </a:ext>
            </a:extLst>
          </p:cNvPr>
          <p:cNvGraphicFramePr>
            <a:graphicFrameLocks noGrp="1" noChangeAspect="1"/>
          </p:cNvGraphicFramePr>
          <p:nvPr>
            <p:ph sz="quarter" idx="3"/>
          </p:nvPr>
        </p:nvGraphicFramePr>
        <p:xfrm>
          <a:off x="7321551" y="3074988"/>
          <a:ext cx="1082675" cy="508000"/>
        </p:xfrm>
        <a:graphic>
          <a:graphicData uri="http://schemas.openxmlformats.org/presentationml/2006/ole">
            <mc:AlternateContent xmlns:mc="http://schemas.openxmlformats.org/markup-compatibility/2006">
              <mc:Choice xmlns:v="urn:schemas-microsoft-com:vml" Requires="v">
                <p:oleObj name="CS ChemDraw Drawing" r:id="rId12" imgW="1264539" imgH="507111" progId="ChemDraw.Document.6.0">
                  <p:embed/>
                </p:oleObj>
              </mc:Choice>
              <mc:Fallback>
                <p:oleObj name="CS ChemDraw Drawing" r:id="rId12" imgW="1264539" imgH="507111" progId="ChemDraw.Document.6.0">
                  <p:embed/>
                  <p:pic>
                    <p:nvPicPr>
                      <p:cNvPr id="475171" name="Object 35">
                        <a:extLst>
                          <a:ext uri="{FF2B5EF4-FFF2-40B4-BE49-F238E27FC236}">
                            <a16:creationId xmlns:a16="http://schemas.microsoft.com/office/drawing/2014/main" id="{A679476C-6E8C-C8CD-9E97-113490F8D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1551" y="3074988"/>
                        <a:ext cx="10826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5172" name="Text Box 36">
            <a:extLst>
              <a:ext uri="{FF2B5EF4-FFF2-40B4-BE49-F238E27FC236}">
                <a16:creationId xmlns:a16="http://schemas.microsoft.com/office/drawing/2014/main" id="{1533249A-D4F8-3268-A6B9-1DD5C13077FB}"/>
              </a:ext>
            </a:extLst>
          </p:cNvPr>
          <p:cNvSpPr txBox="1">
            <a:spLocks noChangeArrowheads="1"/>
          </p:cNvSpPr>
          <p:nvPr/>
        </p:nvSpPr>
        <p:spPr bwMode="auto">
          <a:xfrm>
            <a:off x="8477251" y="3068639"/>
            <a:ext cx="676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2000" b="1">
                <a:solidFill>
                  <a:srgbClr val="FF5050"/>
                </a:solidFill>
                <a:cs typeface="Arial" panose="020B0604020202020204" pitchFamily="34" charset="0"/>
              </a:rPr>
              <a:t>H</a:t>
            </a:r>
            <a:r>
              <a:rPr lang="en-US" altLang="pt-BR" sz="1200" b="1">
                <a:solidFill>
                  <a:srgbClr val="FF5050"/>
                </a:solidFill>
                <a:cs typeface="Arial" panose="020B0604020202020204" pitchFamily="34" charset="0"/>
              </a:rPr>
              <a:t>2</a:t>
            </a:r>
            <a:r>
              <a:rPr lang="en-US" altLang="pt-BR" sz="2000" b="1">
                <a:solidFill>
                  <a:srgbClr val="FF5050"/>
                </a:solidFill>
                <a:cs typeface="Arial" panose="020B0604020202020204" pitchFamily="34" charset="0"/>
              </a:rPr>
              <a:t>O</a:t>
            </a:r>
            <a:r>
              <a:rPr lang="en-US" altLang="pt-BR" sz="1200" b="1">
                <a:solidFill>
                  <a:srgbClr val="FF5050"/>
                </a:solidFill>
                <a:cs typeface="Arial" panose="020B0604020202020204" pitchFamily="34" charset="0"/>
              </a:rPr>
              <a:t>2</a:t>
            </a:r>
          </a:p>
        </p:txBody>
      </p:sp>
      <p:sp>
        <p:nvSpPr>
          <p:cNvPr id="475173" name="Text Box 37">
            <a:extLst>
              <a:ext uri="{FF2B5EF4-FFF2-40B4-BE49-F238E27FC236}">
                <a16:creationId xmlns:a16="http://schemas.microsoft.com/office/drawing/2014/main" id="{C47BF793-071C-BC0B-0D3E-6EB5CE77B576}"/>
              </a:ext>
            </a:extLst>
          </p:cNvPr>
          <p:cNvSpPr txBox="1">
            <a:spLocks noChangeArrowheads="1"/>
          </p:cNvSpPr>
          <p:nvPr/>
        </p:nvSpPr>
        <p:spPr bwMode="auto">
          <a:xfrm>
            <a:off x="4435475" y="5726113"/>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800" b="1">
                <a:latin typeface="Imago" pitchFamily="2" charset="0"/>
                <a:cs typeface="Arial" panose="020B0604020202020204" pitchFamily="34" charset="0"/>
              </a:rPr>
              <a:t>Inicio da Detecção</a:t>
            </a:r>
          </a:p>
        </p:txBody>
      </p:sp>
      <p:sp>
        <p:nvSpPr>
          <p:cNvPr id="475174" name="Line 38">
            <a:extLst>
              <a:ext uri="{FF2B5EF4-FFF2-40B4-BE49-F238E27FC236}">
                <a16:creationId xmlns:a16="http://schemas.microsoft.com/office/drawing/2014/main" id="{32896FA5-B13B-63E6-D672-556271837B1E}"/>
              </a:ext>
            </a:extLst>
          </p:cNvPr>
          <p:cNvSpPr>
            <a:spLocks noChangeShapeType="1"/>
          </p:cNvSpPr>
          <p:nvPr/>
        </p:nvSpPr>
        <p:spPr bwMode="auto">
          <a:xfrm>
            <a:off x="5629275" y="3357563"/>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pt-BR"/>
          </a:p>
        </p:txBody>
      </p:sp>
      <p:sp>
        <p:nvSpPr>
          <p:cNvPr id="475175" name="Line 39">
            <a:extLst>
              <a:ext uri="{FF2B5EF4-FFF2-40B4-BE49-F238E27FC236}">
                <a16:creationId xmlns:a16="http://schemas.microsoft.com/office/drawing/2014/main" id="{530AA6D6-115F-A68D-E1F2-17E7CD2DB6BC}"/>
              </a:ext>
            </a:extLst>
          </p:cNvPr>
          <p:cNvSpPr>
            <a:spLocks noChangeShapeType="1"/>
          </p:cNvSpPr>
          <p:nvPr/>
        </p:nvSpPr>
        <p:spPr bwMode="auto">
          <a:xfrm>
            <a:off x="6096000" y="4365625"/>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pt-BR"/>
          </a:p>
        </p:txBody>
      </p:sp>
      <p:sp>
        <p:nvSpPr>
          <p:cNvPr id="475176" name="Line 40">
            <a:extLst>
              <a:ext uri="{FF2B5EF4-FFF2-40B4-BE49-F238E27FC236}">
                <a16:creationId xmlns:a16="http://schemas.microsoft.com/office/drawing/2014/main" id="{57BFB6DF-F38F-1686-DA7D-861B3C14CB24}"/>
              </a:ext>
            </a:extLst>
          </p:cNvPr>
          <p:cNvSpPr>
            <a:spLocks noChangeShapeType="1"/>
          </p:cNvSpPr>
          <p:nvPr/>
        </p:nvSpPr>
        <p:spPr bwMode="auto">
          <a:xfrm>
            <a:off x="6429375" y="3644900"/>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pt-BR"/>
          </a:p>
        </p:txBody>
      </p:sp>
      <p:sp>
        <p:nvSpPr>
          <p:cNvPr id="475177" name="Line 41">
            <a:extLst>
              <a:ext uri="{FF2B5EF4-FFF2-40B4-BE49-F238E27FC236}">
                <a16:creationId xmlns:a16="http://schemas.microsoft.com/office/drawing/2014/main" id="{0E0CF7B4-AF51-10D7-F564-237220488EC5}"/>
              </a:ext>
            </a:extLst>
          </p:cNvPr>
          <p:cNvSpPr>
            <a:spLocks noChangeShapeType="1"/>
          </p:cNvSpPr>
          <p:nvPr/>
        </p:nvSpPr>
        <p:spPr bwMode="auto">
          <a:xfrm>
            <a:off x="7493000" y="4510088"/>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pt-BR"/>
          </a:p>
        </p:txBody>
      </p:sp>
      <p:sp>
        <p:nvSpPr>
          <p:cNvPr id="475178" name="Line 42">
            <a:extLst>
              <a:ext uri="{FF2B5EF4-FFF2-40B4-BE49-F238E27FC236}">
                <a16:creationId xmlns:a16="http://schemas.microsoft.com/office/drawing/2014/main" id="{9C579566-4938-EAF8-5D33-8E4B193DABDD}"/>
              </a:ext>
            </a:extLst>
          </p:cNvPr>
          <p:cNvSpPr>
            <a:spLocks noChangeShapeType="1"/>
          </p:cNvSpPr>
          <p:nvPr/>
        </p:nvSpPr>
        <p:spPr bwMode="auto">
          <a:xfrm>
            <a:off x="8156575" y="3789363"/>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pt-BR"/>
          </a:p>
        </p:txBody>
      </p:sp>
      <p:sp>
        <p:nvSpPr>
          <p:cNvPr id="475179" name="Line 43">
            <a:extLst>
              <a:ext uri="{FF2B5EF4-FFF2-40B4-BE49-F238E27FC236}">
                <a16:creationId xmlns:a16="http://schemas.microsoft.com/office/drawing/2014/main" id="{EEF7A6B8-DAE7-0E93-30F0-D61426255F88}"/>
              </a:ext>
            </a:extLst>
          </p:cNvPr>
          <p:cNvSpPr>
            <a:spLocks noChangeShapeType="1"/>
          </p:cNvSpPr>
          <p:nvPr/>
        </p:nvSpPr>
        <p:spPr bwMode="auto">
          <a:xfrm>
            <a:off x="7493000" y="2997200"/>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pt-BR"/>
          </a:p>
        </p:txBody>
      </p:sp>
      <p:sp>
        <p:nvSpPr>
          <p:cNvPr id="475180" name="Text Box 44">
            <a:extLst>
              <a:ext uri="{FF2B5EF4-FFF2-40B4-BE49-F238E27FC236}">
                <a16:creationId xmlns:a16="http://schemas.microsoft.com/office/drawing/2014/main" id="{0A7F0F4A-8566-F79B-C173-B3D9B2F1E421}"/>
              </a:ext>
            </a:extLst>
          </p:cNvPr>
          <p:cNvSpPr txBox="1">
            <a:spLocks noChangeArrowheads="1"/>
          </p:cNvSpPr>
          <p:nvPr/>
        </p:nvSpPr>
        <p:spPr bwMode="auto">
          <a:xfrm>
            <a:off x="5697538" y="2997200"/>
            <a:ext cx="398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400" b="1">
                <a:latin typeface="Imago" pitchFamily="2" charset="0"/>
                <a:cs typeface="Arial" panose="020B0604020202020204" pitchFamily="34" charset="0"/>
                <a:sym typeface="Wingdings 2" panose="05020102010507070707" pitchFamily="18" charset="2"/>
              </a:rPr>
              <a:t></a:t>
            </a:r>
          </a:p>
        </p:txBody>
      </p:sp>
      <p:sp>
        <p:nvSpPr>
          <p:cNvPr id="475181" name="Text Box 45">
            <a:extLst>
              <a:ext uri="{FF2B5EF4-FFF2-40B4-BE49-F238E27FC236}">
                <a16:creationId xmlns:a16="http://schemas.microsoft.com/office/drawing/2014/main" id="{CA150E8B-5825-414E-CDEA-24FA587CF61D}"/>
              </a:ext>
            </a:extLst>
          </p:cNvPr>
          <p:cNvSpPr txBox="1">
            <a:spLocks noChangeArrowheads="1"/>
          </p:cNvSpPr>
          <p:nvPr/>
        </p:nvSpPr>
        <p:spPr bwMode="auto">
          <a:xfrm>
            <a:off x="6162675" y="4005263"/>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400" b="1">
                <a:latin typeface="Imago" pitchFamily="2" charset="0"/>
                <a:cs typeface="Arial" panose="020B0604020202020204" pitchFamily="34" charset="0"/>
                <a:sym typeface="Wingdings 2" panose="05020102010507070707" pitchFamily="18" charset="2"/>
              </a:rPr>
              <a:t></a:t>
            </a:r>
          </a:p>
        </p:txBody>
      </p:sp>
      <p:sp>
        <p:nvSpPr>
          <p:cNvPr id="475182" name="Text Box 46">
            <a:extLst>
              <a:ext uri="{FF2B5EF4-FFF2-40B4-BE49-F238E27FC236}">
                <a16:creationId xmlns:a16="http://schemas.microsoft.com/office/drawing/2014/main" id="{443D661F-E22E-62D8-E18A-7BF6BF6016E2}"/>
              </a:ext>
            </a:extLst>
          </p:cNvPr>
          <p:cNvSpPr txBox="1">
            <a:spLocks noChangeArrowheads="1"/>
          </p:cNvSpPr>
          <p:nvPr/>
        </p:nvSpPr>
        <p:spPr bwMode="auto">
          <a:xfrm>
            <a:off x="7558088" y="2420938"/>
            <a:ext cx="3984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400" b="1">
                <a:latin typeface="Imago" pitchFamily="2" charset="0"/>
                <a:cs typeface="Arial" panose="020B0604020202020204" pitchFamily="34" charset="0"/>
                <a:sym typeface="Wingdings 2" panose="05020102010507070707" pitchFamily="18" charset="2"/>
              </a:rPr>
              <a:t></a:t>
            </a:r>
          </a:p>
        </p:txBody>
      </p:sp>
      <p:sp>
        <p:nvSpPr>
          <p:cNvPr id="475183" name="Text Box 47">
            <a:extLst>
              <a:ext uri="{FF2B5EF4-FFF2-40B4-BE49-F238E27FC236}">
                <a16:creationId xmlns:a16="http://schemas.microsoft.com/office/drawing/2014/main" id="{1853695B-2344-8A38-9FF5-11FD48F62F8C}"/>
              </a:ext>
            </a:extLst>
          </p:cNvPr>
          <p:cNvSpPr txBox="1">
            <a:spLocks noChangeArrowheads="1"/>
          </p:cNvSpPr>
          <p:nvPr/>
        </p:nvSpPr>
        <p:spPr bwMode="auto">
          <a:xfrm>
            <a:off x="8223251" y="3429000"/>
            <a:ext cx="39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400" b="1">
                <a:latin typeface="Imago" pitchFamily="2" charset="0"/>
                <a:cs typeface="Arial" panose="020B0604020202020204" pitchFamily="34" charset="0"/>
                <a:sym typeface="Wingdings 2" panose="05020102010507070707" pitchFamily="18" charset="2"/>
              </a:rPr>
              <a:t></a:t>
            </a:r>
          </a:p>
        </p:txBody>
      </p:sp>
      <p:sp>
        <p:nvSpPr>
          <p:cNvPr id="475184" name="Text Box 48">
            <a:extLst>
              <a:ext uri="{FF2B5EF4-FFF2-40B4-BE49-F238E27FC236}">
                <a16:creationId xmlns:a16="http://schemas.microsoft.com/office/drawing/2014/main" id="{B0665FE9-C421-7D1B-2F01-0E7192C6C022}"/>
              </a:ext>
            </a:extLst>
          </p:cNvPr>
          <p:cNvSpPr txBox="1">
            <a:spLocks noChangeArrowheads="1"/>
          </p:cNvSpPr>
          <p:nvPr/>
        </p:nvSpPr>
        <p:spPr bwMode="auto">
          <a:xfrm>
            <a:off x="7558088" y="4149725"/>
            <a:ext cx="398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400" b="1">
                <a:latin typeface="Imago" pitchFamily="2" charset="0"/>
                <a:cs typeface="Arial" panose="020B0604020202020204" pitchFamily="34" charset="0"/>
                <a:sym typeface="Wingdings 2" panose="05020102010507070707" pitchFamily="18" charset="2"/>
              </a:rPr>
              <a:t></a:t>
            </a:r>
          </a:p>
        </p:txBody>
      </p:sp>
      <p:sp>
        <p:nvSpPr>
          <p:cNvPr id="475185" name="Text Box 49">
            <a:extLst>
              <a:ext uri="{FF2B5EF4-FFF2-40B4-BE49-F238E27FC236}">
                <a16:creationId xmlns:a16="http://schemas.microsoft.com/office/drawing/2014/main" id="{09233F83-1B75-B657-828A-765570AEE0BD}"/>
              </a:ext>
            </a:extLst>
          </p:cNvPr>
          <p:cNvSpPr txBox="1">
            <a:spLocks noChangeArrowheads="1"/>
          </p:cNvSpPr>
          <p:nvPr/>
        </p:nvSpPr>
        <p:spPr bwMode="auto">
          <a:xfrm>
            <a:off x="6494463" y="3284538"/>
            <a:ext cx="398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400" b="1">
                <a:latin typeface="Imago" pitchFamily="2" charset="0"/>
                <a:cs typeface="Arial" panose="020B0604020202020204" pitchFamily="34" charset="0"/>
                <a:sym typeface="Wingdings 2" panose="05020102010507070707" pitchFamily="18" charset="2"/>
              </a:rPr>
              <a:t></a:t>
            </a:r>
          </a:p>
        </p:txBody>
      </p:sp>
      <p:sp>
        <p:nvSpPr>
          <p:cNvPr id="475186" name="AutoShape 50">
            <a:extLst>
              <a:ext uri="{FF2B5EF4-FFF2-40B4-BE49-F238E27FC236}">
                <a16:creationId xmlns:a16="http://schemas.microsoft.com/office/drawing/2014/main" id="{32ACD8D7-202E-5A25-414D-C5AAEB82D7A9}"/>
              </a:ext>
            </a:extLst>
          </p:cNvPr>
          <p:cNvSpPr>
            <a:spLocks noChangeArrowheads="1"/>
          </p:cNvSpPr>
          <p:nvPr/>
        </p:nvSpPr>
        <p:spPr bwMode="auto">
          <a:xfrm>
            <a:off x="2216150" y="4221163"/>
            <a:ext cx="2616200" cy="1516062"/>
          </a:xfrm>
          <a:prstGeom prst="irregularSeal1">
            <a:avLst/>
          </a:prstGeom>
          <a:solidFill>
            <a:srgbClr val="6699FF"/>
          </a:solidFill>
          <a:ln w="381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pt-BR" sz="1600" b="1">
                <a:latin typeface="Imago" pitchFamily="2" charset="0"/>
                <a:cs typeface="Arial" panose="020B0604020202020204" pitchFamily="34" charset="0"/>
              </a:rPr>
              <a:t>HRP catalisa </a:t>
            </a:r>
          </a:p>
          <a:p>
            <a:pPr algn="ctr"/>
            <a:r>
              <a:rPr lang="en-US" altLang="pt-BR" sz="1600" b="1">
                <a:latin typeface="Imago" pitchFamily="2" charset="0"/>
                <a:cs typeface="Arial" panose="020B0604020202020204" pitchFamily="34" charset="0"/>
              </a:rPr>
              <a:t>redução da prata</a:t>
            </a:r>
          </a:p>
        </p:txBody>
      </p:sp>
      <p:sp>
        <p:nvSpPr>
          <p:cNvPr id="475187" name="AutoShape 51">
            <a:extLst>
              <a:ext uri="{FF2B5EF4-FFF2-40B4-BE49-F238E27FC236}">
                <a16:creationId xmlns:a16="http://schemas.microsoft.com/office/drawing/2014/main" id="{4CE7828A-276D-8021-A3D6-1DE3C8E17777}"/>
              </a:ext>
            </a:extLst>
          </p:cNvPr>
          <p:cNvSpPr>
            <a:spLocks noChangeArrowheads="1"/>
          </p:cNvSpPr>
          <p:nvPr/>
        </p:nvSpPr>
        <p:spPr bwMode="auto">
          <a:xfrm>
            <a:off x="7856539" y="4797425"/>
            <a:ext cx="2427287" cy="1727200"/>
          </a:xfrm>
          <a:prstGeom prst="irregularSeal1">
            <a:avLst/>
          </a:prstGeom>
          <a:solidFill>
            <a:srgbClr val="808080"/>
          </a:solidFill>
          <a:ln w="381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pt-BR" sz="1600" b="1">
                <a:latin typeface="Imago" pitchFamily="2" charset="0"/>
                <a:cs typeface="Arial" panose="020B0604020202020204" pitchFamily="34" charset="0"/>
              </a:rPr>
              <a:t>Deposição de </a:t>
            </a:r>
          </a:p>
          <a:p>
            <a:pPr algn="ctr"/>
            <a:r>
              <a:rPr lang="en-US" altLang="pt-BR" sz="1600" b="1">
                <a:latin typeface="Imago" pitchFamily="2" charset="0"/>
                <a:cs typeface="Arial" panose="020B0604020202020204" pitchFamily="34" charset="0"/>
              </a:rPr>
              <a:t>coloração escura</a:t>
            </a:r>
          </a:p>
        </p:txBody>
      </p:sp>
      <p:sp>
        <p:nvSpPr>
          <p:cNvPr id="475188" name="Oval 52">
            <a:extLst>
              <a:ext uri="{FF2B5EF4-FFF2-40B4-BE49-F238E27FC236}">
                <a16:creationId xmlns:a16="http://schemas.microsoft.com/office/drawing/2014/main" id="{310449A6-04BC-E2E4-9158-2BCC3816BC6C}"/>
              </a:ext>
            </a:extLst>
          </p:cNvPr>
          <p:cNvSpPr>
            <a:spLocks noChangeArrowheads="1"/>
          </p:cNvSpPr>
          <p:nvPr/>
        </p:nvSpPr>
        <p:spPr bwMode="auto">
          <a:xfrm>
            <a:off x="4633914" y="5589588"/>
            <a:ext cx="2924175" cy="215900"/>
          </a:xfrm>
          <a:prstGeom prst="ellipse">
            <a:avLst/>
          </a:prstGeom>
          <a:solidFill>
            <a:srgbClr val="808080"/>
          </a:solidFill>
          <a:ln w="1270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en-GB" altLang="pt-BR" sz="1800">
              <a:latin typeface="Imago" pitchFamily="2" charset="0"/>
              <a:cs typeface="Arial" panose="020B0604020202020204" pitchFamily="34" charset="0"/>
            </a:endParaRPr>
          </a:p>
        </p:txBody>
      </p:sp>
      <p:graphicFrame>
        <p:nvGraphicFramePr>
          <p:cNvPr id="475189" name="Object 53">
            <a:extLst>
              <a:ext uri="{FF2B5EF4-FFF2-40B4-BE49-F238E27FC236}">
                <a16:creationId xmlns:a16="http://schemas.microsoft.com/office/drawing/2014/main" id="{2E808C5C-EB9C-0E63-55DD-4C0047387CD3}"/>
              </a:ext>
            </a:extLst>
          </p:cNvPr>
          <p:cNvGraphicFramePr>
            <a:graphicFrameLocks noGrp="1" noChangeAspect="1"/>
          </p:cNvGraphicFramePr>
          <p:nvPr>
            <p:ph sz="quarter" idx="4"/>
          </p:nvPr>
        </p:nvGraphicFramePr>
        <p:xfrm>
          <a:off x="8201026" y="4527550"/>
          <a:ext cx="892175" cy="508000"/>
        </p:xfrm>
        <a:graphic>
          <a:graphicData uri="http://schemas.openxmlformats.org/presentationml/2006/ole">
            <mc:AlternateContent xmlns:mc="http://schemas.openxmlformats.org/markup-compatibility/2006">
              <mc:Choice xmlns:v="urn:schemas-microsoft-com:vml" Requires="v">
                <p:oleObj name="CS ChemDraw Drawing" r:id="rId13" imgW="1045083" imgH="507111" progId="ChemDraw.Document.6.0">
                  <p:embed/>
                </p:oleObj>
              </mc:Choice>
              <mc:Fallback>
                <p:oleObj name="CS ChemDraw Drawing" r:id="rId13" imgW="1045083" imgH="507111" progId="ChemDraw.Document.6.0">
                  <p:embed/>
                  <p:pic>
                    <p:nvPicPr>
                      <p:cNvPr id="475189" name="Object 53">
                        <a:extLst>
                          <a:ext uri="{FF2B5EF4-FFF2-40B4-BE49-F238E27FC236}">
                            <a16:creationId xmlns:a16="http://schemas.microsoft.com/office/drawing/2014/main" id="{2E808C5C-EB9C-0E63-55DD-4C0047387C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1026" y="4527550"/>
                        <a:ext cx="8921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6" name="Text Box 54">
            <a:extLst>
              <a:ext uri="{FF2B5EF4-FFF2-40B4-BE49-F238E27FC236}">
                <a16:creationId xmlns:a16="http://schemas.microsoft.com/office/drawing/2014/main" id="{129F4553-332D-AB7F-4D9B-D09AFC1548F8}"/>
              </a:ext>
            </a:extLst>
          </p:cNvPr>
          <p:cNvSpPr txBox="1">
            <a:spLocks noChangeArrowheads="1"/>
          </p:cNvSpPr>
          <p:nvPr/>
        </p:nvSpPr>
        <p:spPr bwMode="auto">
          <a:xfrm>
            <a:off x="1708150" y="333375"/>
            <a:ext cx="8377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b="1" dirty="0">
                <a:latin typeface="Imago" pitchFamily="2" charset="0"/>
                <a:cs typeface="Arial" panose="020B0604020202020204" pitchFamily="34" charset="0"/>
              </a:rPr>
              <a:t>      </a:t>
            </a:r>
            <a:r>
              <a:rPr lang="en-US" altLang="pt-BR" sz="3600" b="1" dirty="0">
                <a:latin typeface="Calibri" panose="020F0502020204030204" pitchFamily="34" charset="0"/>
                <a:cs typeface="Calibri" panose="020F0502020204030204" pitchFamily="34" charset="0"/>
              </a:rPr>
              <a:t>Sistema de </a:t>
            </a:r>
            <a:r>
              <a:rPr lang="en-US" altLang="pt-BR" sz="3600" b="1" dirty="0" err="1">
                <a:latin typeface="Calibri" panose="020F0502020204030204" pitchFamily="34" charset="0"/>
                <a:cs typeface="Calibri" panose="020F0502020204030204" pitchFamily="34" charset="0"/>
              </a:rPr>
              <a:t>Detecção</a:t>
            </a:r>
            <a:r>
              <a:rPr lang="en-US" altLang="pt-BR" sz="3600" b="1" dirty="0">
                <a:latin typeface="Calibri" panose="020F0502020204030204" pitchFamily="34" charset="0"/>
                <a:cs typeface="Calibri" panose="020F0502020204030204" pitchFamily="34" charset="0"/>
              </a:rPr>
              <a:t> </a:t>
            </a:r>
            <a:r>
              <a:rPr lang="en-US" altLang="pt-BR" sz="3600" b="1" dirty="0" err="1">
                <a:latin typeface="Calibri" panose="020F0502020204030204" pitchFamily="34" charset="0"/>
                <a:cs typeface="Calibri" panose="020F0502020204030204" pitchFamily="34" charset="0"/>
              </a:rPr>
              <a:t>Ultraview</a:t>
            </a:r>
            <a:r>
              <a:rPr lang="en-US" altLang="pt-BR" sz="3600" b="1" dirty="0">
                <a:latin typeface="Calibri" panose="020F0502020204030204" pitchFamily="34" charset="0"/>
                <a:cs typeface="Calibri" panose="020F0502020204030204" pitchFamily="34" charset="0"/>
              </a:rPr>
              <a:t> SISH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75173"/>
                                        </p:tgtEl>
                                        <p:attrNameLst>
                                          <p:attrName>style.visibility</p:attrName>
                                        </p:attrNameLst>
                                      </p:cBhvr>
                                      <p:to>
                                        <p:strVal val="visible"/>
                                      </p:to>
                                    </p:set>
                                    <p:animEffect transition="in" filter="blinds(horizontal)">
                                      <p:cBhvr>
                                        <p:cTn id="7" dur="500"/>
                                        <p:tgtEl>
                                          <p:spTgt spid="47517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475141"/>
                                        </p:tgtEl>
                                        <p:attrNameLst>
                                          <p:attrName>style.visibility</p:attrName>
                                        </p:attrNameLst>
                                      </p:cBhvr>
                                      <p:to>
                                        <p:strVal val="visible"/>
                                      </p:to>
                                    </p:set>
                                    <p:animEffect transition="in" filter="blinds(horizontal)">
                                      <p:cBhvr>
                                        <p:cTn id="13" dur="500"/>
                                        <p:tgtEl>
                                          <p:spTgt spid="475141"/>
                                        </p:tgtEl>
                                      </p:cBhvr>
                                    </p:animEffect>
                                  </p:childTnLst>
                                </p:cTn>
                              </p:par>
                              <p:par>
                                <p:cTn id="14" presetID="3" presetClass="entr" presetSubtype="10" fill="hold" nodeType="withEffect">
                                  <p:stCondLst>
                                    <p:cond delay="0"/>
                                  </p:stCondLst>
                                  <p:childTnLst>
                                    <p:set>
                                      <p:cBhvr>
                                        <p:cTn id="15" dur="1" fill="hold">
                                          <p:stCondLst>
                                            <p:cond delay="0"/>
                                          </p:stCondLst>
                                        </p:cTn>
                                        <p:tgtEl>
                                          <p:spTgt spid="475140"/>
                                        </p:tgtEl>
                                        <p:attrNameLst>
                                          <p:attrName>style.visibility</p:attrName>
                                        </p:attrNameLst>
                                      </p:cBhvr>
                                      <p:to>
                                        <p:strVal val="visible"/>
                                      </p:to>
                                    </p:set>
                                    <p:animEffect transition="in" filter="blinds(horizontal)">
                                      <p:cBhvr>
                                        <p:cTn id="16" dur="500"/>
                                        <p:tgtEl>
                                          <p:spTgt spid="475140"/>
                                        </p:tgtEl>
                                      </p:cBhvr>
                                    </p:animEffect>
                                  </p:childTnLst>
                                </p:cTn>
                              </p:par>
                              <p:par>
                                <p:cTn id="17" presetID="3" presetClass="entr" presetSubtype="10" fill="hold" nodeType="withEffect">
                                  <p:stCondLst>
                                    <p:cond delay="0"/>
                                  </p:stCondLst>
                                  <p:childTnLst>
                                    <p:set>
                                      <p:cBhvr>
                                        <p:cTn id="18" dur="1" fill="hold">
                                          <p:stCondLst>
                                            <p:cond delay="0"/>
                                          </p:stCondLst>
                                        </p:cTn>
                                        <p:tgtEl>
                                          <p:spTgt spid="475142"/>
                                        </p:tgtEl>
                                        <p:attrNameLst>
                                          <p:attrName>style.visibility</p:attrName>
                                        </p:attrNameLst>
                                      </p:cBhvr>
                                      <p:to>
                                        <p:strVal val="visible"/>
                                      </p:to>
                                    </p:set>
                                    <p:animEffect transition="in" filter="blinds(horizontal)">
                                      <p:cBhvr>
                                        <p:cTn id="19" dur="500"/>
                                        <p:tgtEl>
                                          <p:spTgt spid="4751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475146"/>
                                        </p:tgtEl>
                                        <p:attrNameLst>
                                          <p:attrName>style.visibility</p:attrName>
                                        </p:attrNameLst>
                                      </p:cBhvr>
                                      <p:to>
                                        <p:strVal val="visible"/>
                                      </p:to>
                                    </p:set>
                                    <p:animEffect transition="in" filter="blinds(horizontal)">
                                      <p:cBhvr>
                                        <p:cTn id="24" dur="500"/>
                                        <p:tgtEl>
                                          <p:spTgt spid="475146"/>
                                        </p:tgtEl>
                                      </p:cBhvr>
                                    </p:animEffect>
                                  </p:childTnLst>
                                </p:cTn>
                              </p:par>
                            </p:childTnLst>
                          </p:cTn>
                        </p:par>
                        <p:par>
                          <p:cTn id="25" fill="hold" nodeType="afterGroup">
                            <p:stCondLst>
                              <p:cond delay="500"/>
                            </p:stCondLst>
                            <p:childTnLst>
                              <p:par>
                                <p:cTn id="26" presetID="3" presetClass="entr" presetSubtype="10" fill="hold" nodeType="afterEffect">
                                  <p:stCondLst>
                                    <p:cond delay="0"/>
                                  </p:stCondLst>
                                  <p:childTnLst>
                                    <p:set>
                                      <p:cBhvr>
                                        <p:cTn id="27" dur="1" fill="hold">
                                          <p:stCondLst>
                                            <p:cond delay="0"/>
                                          </p:stCondLst>
                                        </p:cTn>
                                        <p:tgtEl>
                                          <p:spTgt spid="475180"/>
                                        </p:tgtEl>
                                        <p:attrNameLst>
                                          <p:attrName>style.visibility</p:attrName>
                                        </p:attrNameLst>
                                      </p:cBhvr>
                                      <p:to>
                                        <p:strVal val="visible"/>
                                      </p:to>
                                    </p:set>
                                    <p:animEffect transition="in" filter="blinds(horizontal)">
                                      <p:cBhvr>
                                        <p:cTn id="28" dur="500"/>
                                        <p:tgtEl>
                                          <p:spTgt spid="475180"/>
                                        </p:tgtEl>
                                      </p:cBhvr>
                                    </p:animEffect>
                                  </p:childTnLst>
                                </p:cTn>
                              </p:par>
                              <p:par>
                                <p:cTn id="29" presetID="3" presetClass="entr" presetSubtype="10" fill="hold" nodeType="withEffect">
                                  <p:stCondLst>
                                    <p:cond delay="0"/>
                                  </p:stCondLst>
                                  <p:childTnLst>
                                    <p:set>
                                      <p:cBhvr>
                                        <p:cTn id="30" dur="1" fill="hold">
                                          <p:stCondLst>
                                            <p:cond delay="0"/>
                                          </p:stCondLst>
                                        </p:cTn>
                                        <p:tgtEl>
                                          <p:spTgt spid="475181"/>
                                        </p:tgtEl>
                                        <p:attrNameLst>
                                          <p:attrName>style.visibility</p:attrName>
                                        </p:attrNameLst>
                                      </p:cBhvr>
                                      <p:to>
                                        <p:strVal val="visible"/>
                                      </p:to>
                                    </p:set>
                                    <p:animEffect transition="in" filter="blinds(horizontal)">
                                      <p:cBhvr>
                                        <p:cTn id="31" dur="500"/>
                                        <p:tgtEl>
                                          <p:spTgt spid="475181"/>
                                        </p:tgtEl>
                                      </p:cBhvr>
                                    </p:animEffect>
                                  </p:childTnLst>
                                </p:cTn>
                              </p:par>
                              <p:par>
                                <p:cTn id="32" presetID="3" presetClass="entr" presetSubtype="10" fill="hold" nodeType="withEffect">
                                  <p:stCondLst>
                                    <p:cond delay="0"/>
                                  </p:stCondLst>
                                  <p:childTnLst>
                                    <p:set>
                                      <p:cBhvr>
                                        <p:cTn id="33" dur="1" fill="hold">
                                          <p:stCondLst>
                                            <p:cond delay="0"/>
                                          </p:stCondLst>
                                        </p:cTn>
                                        <p:tgtEl>
                                          <p:spTgt spid="475155"/>
                                        </p:tgtEl>
                                        <p:attrNameLst>
                                          <p:attrName>style.visibility</p:attrName>
                                        </p:attrNameLst>
                                      </p:cBhvr>
                                      <p:to>
                                        <p:strVal val="visible"/>
                                      </p:to>
                                    </p:set>
                                    <p:animEffect transition="in" filter="blinds(horizontal)">
                                      <p:cBhvr>
                                        <p:cTn id="34" dur="500"/>
                                        <p:tgtEl>
                                          <p:spTgt spid="475155"/>
                                        </p:tgtEl>
                                      </p:cBhvr>
                                    </p:animEffect>
                                  </p:childTnLst>
                                </p:cTn>
                              </p:par>
                              <p:par>
                                <p:cTn id="35" presetID="3" presetClass="entr" presetSubtype="10" fill="hold" nodeType="withEffect">
                                  <p:stCondLst>
                                    <p:cond delay="0"/>
                                  </p:stCondLst>
                                  <p:childTnLst>
                                    <p:set>
                                      <p:cBhvr>
                                        <p:cTn id="36" dur="1" fill="hold">
                                          <p:stCondLst>
                                            <p:cond delay="0"/>
                                          </p:stCondLst>
                                        </p:cTn>
                                        <p:tgtEl>
                                          <p:spTgt spid="475182"/>
                                        </p:tgtEl>
                                        <p:attrNameLst>
                                          <p:attrName>style.visibility</p:attrName>
                                        </p:attrNameLst>
                                      </p:cBhvr>
                                      <p:to>
                                        <p:strVal val="visible"/>
                                      </p:to>
                                    </p:set>
                                    <p:animEffect transition="in" filter="blinds(horizontal)">
                                      <p:cBhvr>
                                        <p:cTn id="37" dur="500"/>
                                        <p:tgtEl>
                                          <p:spTgt spid="475182"/>
                                        </p:tgtEl>
                                      </p:cBhvr>
                                    </p:animEffect>
                                  </p:childTnLst>
                                </p:cTn>
                              </p:par>
                              <p:par>
                                <p:cTn id="38" presetID="3" presetClass="entr" presetSubtype="10" fill="hold" nodeType="withEffect">
                                  <p:stCondLst>
                                    <p:cond delay="0"/>
                                  </p:stCondLst>
                                  <p:childTnLst>
                                    <p:set>
                                      <p:cBhvr>
                                        <p:cTn id="39" dur="1" fill="hold">
                                          <p:stCondLst>
                                            <p:cond delay="0"/>
                                          </p:stCondLst>
                                        </p:cTn>
                                        <p:tgtEl>
                                          <p:spTgt spid="475151"/>
                                        </p:tgtEl>
                                        <p:attrNameLst>
                                          <p:attrName>style.visibility</p:attrName>
                                        </p:attrNameLst>
                                      </p:cBhvr>
                                      <p:to>
                                        <p:strVal val="visible"/>
                                      </p:to>
                                    </p:set>
                                    <p:animEffect transition="in" filter="blinds(horizontal)">
                                      <p:cBhvr>
                                        <p:cTn id="40" dur="500"/>
                                        <p:tgtEl>
                                          <p:spTgt spid="475151"/>
                                        </p:tgtEl>
                                      </p:cBhvr>
                                    </p:animEffect>
                                  </p:childTnLst>
                                </p:cTn>
                              </p:par>
                              <p:par>
                                <p:cTn id="41" presetID="3" presetClass="entr" presetSubtype="10" fill="hold" nodeType="withEffect">
                                  <p:stCondLst>
                                    <p:cond delay="0"/>
                                  </p:stCondLst>
                                  <p:childTnLst>
                                    <p:set>
                                      <p:cBhvr>
                                        <p:cTn id="42" dur="1" fill="hold">
                                          <p:stCondLst>
                                            <p:cond delay="0"/>
                                          </p:stCondLst>
                                        </p:cTn>
                                        <p:tgtEl>
                                          <p:spTgt spid="475183"/>
                                        </p:tgtEl>
                                        <p:attrNameLst>
                                          <p:attrName>style.visibility</p:attrName>
                                        </p:attrNameLst>
                                      </p:cBhvr>
                                      <p:to>
                                        <p:strVal val="visible"/>
                                      </p:to>
                                    </p:set>
                                    <p:animEffect transition="in" filter="blinds(horizontal)">
                                      <p:cBhvr>
                                        <p:cTn id="43" dur="500"/>
                                        <p:tgtEl>
                                          <p:spTgt spid="475183"/>
                                        </p:tgtEl>
                                      </p:cBhvr>
                                    </p:animEffect>
                                  </p:childTnLst>
                                </p:cTn>
                              </p:par>
                              <p:par>
                                <p:cTn id="44" presetID="3" presetClass="entr" presetSubtype="10" fill="hold" nodeType="withEffect">
                                  <p:stCondLst>
                                    <p:cond delay="0"/>
                                  </p:stCondLst>
                                  <p:childTnLst>
                                    <p:set>
                                      <p:cBhvr>
                                        <p:cTn id="45" dur="1" fill="hold">
                                          <p:stCondLst>
                                            <p:cond delay="0"/>
                                          </p:stCondLst>
                                        </p:cTn>
                                        <p:tgtEl>
                                          <p:spTgt spid="475153"/>
                                        </p:tgtEl>
                                        <p:attrNameLst>
                                          <p:attrName>style.visibility</p:attrName>
                                        </p:attrNameLst>
                                      </p:cBhvr>
                                      <p:to>
                                        <p:strVal val="visible"/>
                                      </p:to>
                                    </p:set>
                                    <p:animEffect transition="in" filter="blinds(horizontal)">
                                      <p:cBhvr>
                                        <p:cTn id="46" dur="500"/>
                                        <p:tgtEl>
                                          <p:spTgt spid="475153"/>
                                        </p:tgtEl>
                                      </p:cBhvr>
                                    </p:animEffect>
                                  </p:childTnLst>
                                </p:cTn>
                              </p:par>
                              <p:par>
                                <p:cTn id="47" presetID="3" presetClass="entr" presetSubtype="10" fill="hold" nodeType="withEffect">
                                  <p:stCondLst>
                                    <p:cond delay="0"/>
                                  </p:stCondLst>
                                  <p:childTnLst>
                                    <p:set>
                                      <p:cBhvr>
                                        <p:cTn id="48" dur="1" fill="hold">
                                          <p:stCondLst>
                                            <p:cond delay="0"/>
                                          </p:stCondLst>
                                        </p:cTn>
                                        <p:tgtEl>
                                          <p:spTgt spid="475180"/>
                                        </p:tgtEl>
                                        <p:attrNameLst>
                                          <p:attrName>style.visibility</p:attrName>
                                        </p:attrNameLst>
                                      </p:cBhvr>
                                      <p:to>
                                        <p:strVal val="visible"/>
                                      </p:to>
                                    </p:set>
                                    <p:animEffect transition="in" filter="blinds(horizontal)">
                                      <p:cBhvr>
                                        <p:cTn id="49" dur="500"/>
                                        <p:tgtEl>
                                          <p:spTgt spid="475180"/>
                                        </p:tgtEl>
                                      </p:cBhvr>
                                    </p:animEffect>
                                  </p:childTnLst>
                                </p:cTn>
                              </p:par>
                              <p:par>
                                <p:cTn id="50" presetID="3" presetClass="entr" presetSubtype="10" fill="hold" nodeType="withEffect">
                                  <p:stCondLst>
                                    <p:cond delay="0"/>
                                  </p:stCondLst>
                                  <p:childTnLst>
                                    <p:set>
                                      <p:cBhvr>
                                        <p:cTn id="51" dur="1" fill="hold">
                                          <p:stCondLst>
                                            <p:cond delay="0"/>
                                          </p:stCondLst>
                                        </p:cTn>
                                        <p:tgtEl>
                                          <p:spTgt spid="475149"/>
                                        </p:tgtEl>
                                        <p:attrNameLst>
                                          <p:attrName>style.visibility</p:attrName>
                                        </p:attrNameLst>
                                      </p:cBhvr>
                                      <p:to>
                                        <p:strVal val="visible"/>
                                      </p:to>
                                    </p:set>
                                    <p:animEffect transition="in" filter="blinds(horizontal)">
                                      <p:cBhvr>
                                        <p:cTn id="52" dur="500"/>
                                        <p:tgtEl>
                                          <p:spTgt spid="475149"/>
                                        </p:tgtEl>
                                      </p:cBhvr>
                                    </p:animEffect>
                                  </p:childTnLst>
                                </p:cTn>
                              </p:par>
                              <p:par>
                                <p:cTn id="53" presetID="3" presetClass="entr" presetSubtype="10" fill="hold" nodeType="withEffect">
                                  <p:stCondLst>
                                    <p:cond delay="0"/>
                                  </p:stCondLst>
                                  <p:childTnLst>
                                    <p:set>
                                      <p:cBhvr>
                                        <p:cTn id="54" dur="1" fill="hold">
                                          <p:stCondLst>
                                            <p:cond delay="0"/>
                                          </p:stCondLst>
                                        </p:cTn>
                                        <p:tgtEl>
                                          <p:spTgt spid="475185"/>
                                        </p:tgtEl>
                                        <p:attrNameLst>
                                          <p:attrName>style.visibility</p:attrName>
                                        </p:attrNameLst>
                                      </p:cBhvr>
                                      <p:to>
                                        <p:strVal val="visible"/>
                                      </p:to>
                                    </p:set>
                                    <p:animEffect transition="in" filter="blinds(horizontal)">
                                      <p:cBhvr>
                                        <p:cTn id="55" dur="500"/>
                                        <p:tgtEl>
                                          <p:spTgt spid="475185"/>
                                        </p:tgtEl>
                                      </p:cBhvr>
                                    </p:animEffect>
                                  </p:childTnLst>
                                </p:cTn>
                              </p:par>
                              <p:par>
                                <p:cTn id="56" presetID="3" presetClass="entr" presetSubtype="10" fill="hold" nodeType="withEffect">
                                  <p:stCondLst>
                                    <p:cond delay="0"/>
                                  </p:stCondLst>
                                  <p:childTnLst>
                                    <p:set>
                                      <p:cBhvr>
                                        <p:cTn id="57" dur="1" fill="hold">
                                          <p:stCondLst>
                                            <p:cond delay="0"/>
                                          </p:stCondLst>
                                        </p:cTn>
                                        <p:tgtEl>
                                          <p:spTgt spid="475152"/>
                                        </p:tgtEl>
                                        <p:attrNameLst>
                                          <p:attrName>style.visibility</p:attrName>
                                        </p:attrNameLst>
                                      </p:cBhvr>
                                      <p:to>
                                        <p:strVal val="visible"/>
                                      </p:to>
                                    </p:set>
                                    <p:animEffect transition="in" filter="blinds(horizontal)">
                                      <p:cBhvr>
                                        <p:cTn id="58" dur="500"/>
                                        <p:tgtEl>
                                          <p:spTgt spid="475152"/>
                                        </p:tgtEl>
                                      </p:cBhvr>
                                    </p:animEffect>
                                  </p:childTnLst>
                                </p:cTn>
                              </p:par>
                              <p:par>
                                <p:cTn id="59" presetID="3" presetClass="entr" presetSubtype="10" fill="hold" nodeType="withEffect">
                                  <p:stCondLst>
                                    <p:cond delay="0"/>
                                  </p:stCondLst>
                                  <p:childTnLst>
                                    <p:set>
                                      <p:cBhvr>
                                        <p:cTn id="60" dur="1" fill="hold">
                                          <p:stCondLst>
                                            <p:cond delay="0"/>
                                          </p:stCondLst>
                                        </p:cTn>
                                        <p:tgtEl>
                                          <p:spTgt spid="475184"/>
                                        </p:tgtEl>
                                        <p:attrNameLst>
                                          <p:attrName>style.visibility</p:attrName>
                                        </p:attrNameLst>
                                      </p:cBhvr>
                                      <p:to>
                                        <p:strVal val="visible"/>
                                      </p:to>
                                    </p:set>
                                    <p:animEffect transition="in" filter="blinds(horizontal)">
                                      <p:cBhvr>
                                        <p:cTn id="61" dur="500"/>
                                        <p:tgtEl>
                                          <p:spTgt spid="475184"/>
                                        </p:tgtEl>
                                      </p:cBhvr>
                                    </p:animEffect>
                                  </p:childTnLst>
                                </p:cTn>
                              </p:par>
                              <p:par>
                                <p:cTn id="62" presetID="3" presetClass="entr" presetSubtype="10" fill="hold" nodeType="withEffect">
                                  <p:stCondLst>
                                    <p:cond delay="0"/>
                                  </p:stCondLst>
                                  <p:childTnLst>
                                    <p:set>
                                      <p:cBhvr>
                                        <p:cTn id="63" dur="1" fill="hold">
                                          <p:stCondLst>
                                            <p:cond delay="0"/>
                                          </p:stCondLst>
                                        </p:cTn>
                                        <p:tgtEl>
                                          <p:spTgt spid="475154"/>
                                        </p:tgtEl>
                                        <p:attrNameLst>
                                          <p:attrName>style.visibility</p:attrName>
                                        </p:attrNameLst>
                                      </p:cBhvr>
                                      <p:to>
                                        <p:strVal val="visible"/>
                                      </p:to>
                                    </p:set>
                                    <p:animEffect transition="in" filter="blinds(horizontal)">
                                      <p:cBhvr>
                                        <p:cTn id="64" dur="500"/>
                                        <p:tgtEl>
                                          <p:spTgt spid="475154"/>
                                        </p:tgtEl>
                                      </p:cBhvr>
                                    </p:animEffect>
                                  </p:childTnLst>
                                </p:cTn>
                              </p:par>
                              <p:par>
                                <p:cTn id="65" presetID="3" presetClass="entr" presetSubtype="10" fill="hold" nodeType="withEffect">
                                  <p:stCondLst>
                                    <p:cond delay="0"/>
                                  </p:stCondLst>
                                  <p:childTnLst>
                                    <p:set>
                                      <p:cBhvr>
                                        <p:cTn id="66" dur="1" fill="hold">
                                          <p:stCondLst>
                                            <p:cond delay="0"/>
                                          </p:stCondLst>
                                        </p:cTn>
                                        <p:tgtEl>
                                          <p:spTgt spid="475150"/>
                                        </p:tgtEl>
                                        <p:attrNameLst>
                                          <p:attrName>style.visibility</p:attrName>
                                        </p:attrNameLst>
                                      </p:cBhvr>
                                      <p:to>
                                        <p:strVal val="visible"/>
                                      </p:to>
                                    </p:set>
                                    <p:animEffect transition="in" filter="blinds(horizontal)">
                                      <p:cBhvr>
                                        <p:cTn id="67" dur="500"/>
                                        <p:tgtEl>
                                          <p:spTgt spid="475150"/>
                                        </p:tgtEl>
                                      </p:cBhvr>
                                    </p:animEffect>
                                  </p:childTnLst>
                                </p:cTn>
                              </p:par>
                              <p:par>
                                <p:cTn id="68" presetID="3" presetClass="entr" presetSubtype="10" fill="hold" nodeType="withEffect">
                                  <p:stCondLst>
                                    <p:cond delay="0"/>
                                  </p:stCondLst>
                                  <p:childTnLst>
                                    <p:set>
                                      <p:cBhvr>
                                        <p:cTn id="69" dur="1" fill="hold">
                                          <p:stCondLst>
                                            <p:cond delay="0"/>
                                          </p:stCondLst>
                                        </p:cTn>
                                        <p:tgtEl>
                                          <p:spTgt spid="475148"/>
                                        </p:tgtEl>
                                        <p:attrNameLst>
                                          <p:attrName>style.visibility</p:attrName>
                                        </p:attrNameLst>
                                      </p:cBhvr>
                                      <p:to>
                                        <p:strVal val="visible"/>
                                      </p:to>
                                    </p:set>
                                    <p:animEffect transition="in" filter="blinds(horizontal)">
                                      <p:cBhvr>
                                        <p:cTn id="70" dur="500"/>
                                        <p:tgtEl>
                                          <p:spTgt spid="475148"/>
                                        </p:tgtEl>
                                      </p:cBhvr>
                                    </p:animEffect>
                                  </p:childTnLst>
                                </p:cTn>
                              </p:par>
                              <p:par>
                                <p:cTn id="71" presetID="3" presetClass="entr" presetSubtype="10" fill="hold" nodeType="withEffect">
                                  <p:stCondLst>
                                    <p:cond delay="0"/>
                                  </p:stCondLst>
                                  <p:childTnLst>
                                    <p:set>
                                      <p:cBhvr>
                                        <p:cTn id="72" dur="1" fill="hold">
                                          <p:stCondLst>
                                            <p:cond delay="0"/>
                                          </p:stCondLst>
                                        </p:cTn>
                                        <p:tgtEl>
                                          <p:spTgt spid="475147"/>
                                        </p:tgtEl>
                                        <p:attrNameLst>
                                          <p:attrName>style.visibility</p:attrName>
                                        </p:attrNameLst>
                                      </p:cBhvr>
                                      <p:to>
                                        <p:strVal val="visible"/>
                                      </p:to>
                                    </p:set>
                                    <p:animEffect transition="in" filter="blinds(horizontal)">
                                      <p:cBhvr>
                                        <p:cTn id="73" dur="500"/>
                                        <p:tgtEl>
                                          <p:spTgt spid="47514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nodeType="clickEffect">
                                  <p:stCondLst>
                                    <p:cond delay="0"/>
                                  </p:stCondLst>
                                  <p:childTnLst>
                                    <p:set>
                                      <p:cBhvr>
                                        <p:cTn id="77" dur="1" fill="hold">
                                          <p:stCondLst>
                                            <p:cond delay="0"/>
                                          </p:stCondLst>
                                        </p:cTn>
                                        <p:tgtEl>
                                          <p:spTgt spid="475158"/>
                                        </p:tgtEl>
                                        <p:attrNameLst>
                                          <p:attrName>style.visibility</p:attrName>
                                        </p:attrNameLst>
                                      </p:cBhvr>
                                      <p:to>
                                        <p:strVal val="visible"/>
                                      </p:to>
                                    </p:set>
                                    <p:animEffect transition="in" filter="blinds(horizontal)">
                                      <p:cBhvr>
                                        <p:cTn id="78" dur="500"/>
                                        <p:tgtEl>
                                          <p:spTgt spid="475158"/>
                                        </p:tgtEl>
                                      </p:cBhvr>
                                    </p:animEffect>
                                  </p:childTnLst>
                                </p:cTn>
                              </p:par>
                            </p:childTnLst>
                          </p:cTn>
                        </p:par>
                        <p:par>
                          <p:cTn id="79" fill="hold" nodeType="afterGroup">
                            <p:stCondLst>
                              <p:cond delay="500"/>
                            </p:stCondLst>
                            <p:childTnLst>
                              <p:par>
                                <p:cTn id="80" presetID="3" presetClass="entr" presetSubtype="10" fill="hold" nodeType="afterEffect">
                                  <p:stCondLst>
                                    <p:cond delay="0"/>
                                  </p:stCondLst>
                                  <p:childTnLst>
                                    <p:set>
                                      <p:cBhvr>
                                        <p:cTn id="81" dur="1" fill="hold">
                                          <p:stCondLst>
                                            <p:cond delay="0"/>
                                          </p:stCondLst>
                                        </p:cTn>
                                        <p:tgtEl>
                                          <p:spTgt spid="475157"/>
                                        </p:tgtEl>
                                        <p:attrNameLst>
                                          <p:attrName>style.visibility</p:attrName>
                                        </p:attrNameLst>
                                      </p:cBhvr>
                                      <p:to>
                                        <p:strVal val="visible"/>
                                      </p:to>
                                    </p:set>
                                    <p:animEffect transition="in" filter="blinds(horizontal)">
                                      <p:cBhvr>
                                        <p:cTn id="82" dur="500"/>
                                        <p:tgtEl>
                                          <p:spTgt spid="475157"/>
                                        </p:tgtEl>
                                      </p:cBhvr>
                                    </p:animEffect>
                                  </p:childTnLst>
                                </p:cTn>
                              </p:par>
                              <p:par>
                                <p:cTn id="83" presetID="3" presetClass="entr" presetSubtype="10" fill="hold" nodeType="withEffect">
                                  <p:stCondLst>
                                    <p:cond delay="0"/>
                                  </p:stCondLst>
                                  <p:childTnLst>
                                    <p:set>
                                      <p:cBhvr>
                                        <p:cTn id="84" dur="1" fill="hold">
                                          <p:stCondLst>
                                            <p:cond delay="0"/>
                                          </p:stCondLst>
                                        </p:cTn>
                                        <p:tgtEl>
                                          <p:spTgt spid="475171"/>
                                        </p:tgtEl>
                                        <p:attrNameLst>
                                          <p:attrName>style.visibility</p:attrName>
                                        </p:attrNameLst>
                                      </p:cBhvr>
                                      <p:to>
                                        <p:strVal val="visible"/>
                                      </p:to>
                                    </p:set>
                                    <p:animEffect transition="in" filter="blinds(horizontal)">
                                      <p:cBhvr>
                                        <p:cTn id="85" dur="500"/>
                                        <p:tgtEl>
                                          <p:spTgt spid="475171"/>
                                        </p:tgtEl>
                                      </p:cBhvr>
                                    </p:animEffect>
                                  </p:childTnLst>
                                </p:cTn>
                              </p:par>
                              <p:par>
                                <p:cTn id="86" presetID="3" presetClass="entr" presetSubtype="10" fill="hold" nodeType="withEffect">
                                  <p:stCondLst>
                                    <p:cond delay="0"/>
                                  </p:stCondLst>
                                  <p:childTnLst>
                                    <p:set>
                                      <p:cBhvr>
                                        <p:cTn id="87" dur="1" fill="hold">
                                          <p:stCondLst>
                                            <p:cond delay="0"/>
                                          </p:stCondLst>
                                        </p:cTn>
                                        <p:tgtEl>
                                          <p:spTgt spid="475159"/>
                                        </p:tgtEl>
                                        <p:attrNameLst>
                                          <p:attrName>style.visibility</p:attrName>
                                        </p:attrNameLst>
                                      </p:cBhvr>
                                      <p:to>
                                        <p:strVal val="visible"/>
                                      </p:to>
                                    </p:set>
                                    <p:animEffect transition="in" filter="blinds(horizontal)">
                                      <p:cBhvr>
                                        <p:cTn id="88" dur="500"/>
                                        <p:tgtEl>
                                          <p:spTgt spid="475159"/>
                                        </p:tgtEl>
                                      </p:cBhvr>
                                    </p:animEffect>
                                  </p:childTnLst>
                                </p:cTn>
                              </p:par>
                              <p:par>
                                <p:cTn id="89" presetID="3" presetClass="entr" presetSubtype="10" fill="hold" nodeType="withEffect">
                                  <p:stCondLst>
                                    <p:cond delay="0"/>
                                  </p:stCondLst>
                                  <p:childTnLst>
                                    <p:set>
                                      <p:cBhvr>
                                        <p:cTn id="90" dur="1" fill="hold">
                                          <p:stCondLst>
                                            <p:cond delay="0"/>
                                          </p:stCondLst>
                                        </p:cTn>
                                        <p:tgtEl>
                                          <p:spTgt spid="475156"/>
                                        </p:tgtEl>
                                        <p:attrNameLst>
                                          <p:attrName>style.visibility</p:attrName>
                                        </p:attrNameLst>
                                      </p:cBhvr>
                                      <p:to>
                                        <p:strVal val="visible"/>
                                      </p:to>
                                    </p:set>
                                    <p:animEffect transition="in" filter="blinds(horizontal)">
                                      <p:cBhvr>
                                        <p:cTn id="91" dur="500"/>
                                        <p:tgtEl>
                                          <p:spTgt spid="475156"/>
                                        </p:tgtEl>
                                      </p:cBhvr>
                                    </p:animEffect>
                                  </p:childTnLst>
                                </p:cTn>
                              </p:par>
                              <p:par>
                                <p:cTn id="92" presetID="3" presetClass="entr" presetSubtype="10" fill="hold" nodeType="withEffect">
                                  <p:stCondLst>
                                    <p:cond delay="0"/>
                                  </p:stCondLst>
                                  <p:childTnLst>
                                    <p:set>
                                      <p:cBhvr>
                                        <p:cTn id="93" dur="1" fill="hold">
                                          <p:stCondLst>
                                            <p:cond delay="0"/>
                                          </p:stCondLst>
                                        </p:cTn>
                                        <p:tgtEl>
                                          <p:spTgt spid="475170"/>
                                        </p:tgtEl>
                                        <p:attrNameLst>
                                          <p:attrName>style.visibility</p:attrName>
                                        </p:attrNameLst>
                                      </p:cBhvr>
                                      <p:to>
                                        <p:strVal val="visible"/>
                                      </p:to>
                                    </p:set>
                                    <p:animEffect transition="in" filter="blinds(horizontal)">
                                      <p:cBhvr>
                                        <p:cTn id="94" dur="500"/>
                                        <p:tgtEl>
                                          <p:spTgt spid="475170"/>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3" presetClass="entr" presetSubtype="10" fill="hold" nodeType="clickEffect">
                                  <p:stCondLst>
                                    <p:cond delay="0"/>
                                  </p:stCondLst>
                                  <p:childTnLst>
                                    <p:set>
                                      <p:cBhvr>
                                        <p:cTn id="98" dur="1" fill="hold">
                                          <p:stCondLst>
                                            <p:cond delay="0"/>
                                          </p:stCondLst>
                                        </p:cTn>
                                        <p:tgtEl>
                                          <p:spTgt spid="475163"/>
                                        </p:tgtEl>
                                        <p:attrNameLst>
                                          <p:attrName>style.visibility</p:attrName>
                                        </p:attrNameLst>
                                      </p:cBhvr>
                                      <p:to>
                                        <p:strVal val="visible"/>
                                      </p:to>
                                    </p:set>
                                    <p:animEffect transition="in" filter="blinds(horizontal)">
                                      <p:cBhvr>
                                        <p:cTn id="99" dur="500"/>
                                        <p:tgtEl>
                                          <p:spTgt spid="475163"/>
                                        </p:tgtEl>
                                      </p:cBhvr>
                                    </p:animEffect>
                                  </p:childTnLst>
                                </p:cTn>
                              </p:par>
                            </p:childTnLst>
                          </p:cTn>
                        </p:par>
                        <p:par>
                          <p:cTn id="100" fill="hold" nodeType="afterGroup">
                            <p:stCondLst>
                              <p:cond delay="500"/>
                            </p:stCondLst>
                            <p:childTnLst>
                              <p:par>
                                <p:cTn id="101" presetID="3" presetClass="entr" presetSubtype="10" fill="hold" nodeType="afterEffect">
                                  <p:stCondLst>
                                    <p:cond delay="0"/>
                                  </p:stCondLst>
                                  <p:childTnLst>
                                    <p:set>
                                      <p:cBhvr>
                                        <p:cTn id="102" dur="1" fill="hold">
                                          <p:stCondLst>
                                            <p:cond delay="0"/>
                                          </p:stCondLst>
                                        </p:cTn>
                                        <p:tgtEl>
                                          <p:spTgt spid="475166"/>
                                        </p:tgtEl>
                                        <p:attrNameLst>
                                          <p:attrName>style.visibility</p:attrName>
                                        </p:attrNameLst>
                                      </p:cBhvr>
                                      <p:to>
                                        <p:strVal val="visible"/>
                                      </p:to>
                                    </p:set>
                                    <p:animEffect transition="in" filter="blinds(horizontal)">
                                      <p:cBhvr>
                                        <p:cTn id="103" dur="500"/>
                                        <p:tgtEl>
                                          <p:spTgt spid="475166"/>
                                        </p:tgtEl>
                                      </p:cBhvr>
                                    </p:animEffect>
                                  </p:childTnLst>
                                </p:cTn>
                              </p:par>
                              <p:par>
                                <p:cTn id="104" presetID="3" presetClass="entr" presetSubtype="10" fill="hold" nodeType="withEffect">
                                  <p:stCondLst>
                                    <p:cond delay="0"/>
                                  </p:stCondLst>
                                  <p:childTnLst>
                                    <p:set>
                                      <p:cBhvr>
                                        <p:cTn id="105" dur="1" fill="hold">
                                          <p:stCondLst>
                                            <p:cond delay="0"/>
                                          </p:stCondLst>
                                        </p:cTn>
                                        <p:tgtEl>
                                          <p:spTgt spid="475171"/>
                                        </p:tgtEl>
                                        <p:attrNameLst>
                                          <p:attrName>style.visibility</p:attrName>
                                        </p:attrNameLst>
                                      </p:cBhvr>
                                      <p:to>
                                        <p:strVal val="visible"/>
                                      </p:to>
                                    </p:set>
                                    <p:animEffect transition="in" filter="blinds(horizontal)">
                                      <p:cBhvr>
                                        <p:cTn id="106" dur="500"/>
                                        <p:tgtEl>
                                          <p:spTgt spid="475171"/>
                                        </p:tgtEl>
                                      </p:cBhvr>
                                    </p:animEffect>
                                  </p:childTnLst>
                                </p:cTn>
                              </p:par>
                              <p:par>
                                <p:cTn id="107" presetID="3" presetClass="entr" presetSubtype="10" fill="hold" nodeType="withEffect">
                                  <p:stCondLst>
                                    <p:cond delay="0"/>
                                  </p:stCondLst>
                                  <p:childTnLst>
                                    <p:set>
                                      <p:cBhvr>
                                        <p:cTn id="108" dur="1" fill="hold">
                                          <p:stCondLst>
                                            <p:cond delay="0"/>
                                          </p:stCondLst>
                                        </p:cTn>
                                        <p:tgtEl>
                                          <p:spTgt spid="475167"/>
                                        </p:tgtEl>
                                        <p:attrNameLst>
                                          <p:attrName>style.visibility</p:attrName>
                                        </p:attrNameLst>
                                      </p:cBhvr>
                                      <p:to>
                                        <p:strVal val="visible"/>
                                      </p:to>
                                    </p:set>
                                    <p:animEffect transition="in" filter="blinds(horizontal)">
                                      <p:cBhvr>
                                        <p:cTn id="109" dur="500"/>
                                        <p:tgtEl>
                                          <p:spTgt spid="475167"/>
                                        </p:tgtEl>
                                      </p:cBhvr>
                                    </p:animEffect>
                                  </p:childTnLst>
                                </p:cTn>
                              </p:par>
                              <p:par>
                                <p:cTn id="110" presetID="3" presetClass="entr" presetSubtype="10" fill="hold" nodeType="withEffect">
                                  <p:stCondLst>
                                    <p:cond delay="0"/>
                                  </p:stCondLst>
                                  <p:childTnLst>
                                    <p:set>
                                      <p:cBhvr>
                                        <p:cTn id="111" dur="1" fill="hold">
                                          <p:stCondLst>
                                            <p:cond delay="0"/>
                                          </p:stCondLst>
                                        </p:cTn>
                                        <p:tgtEl>
                                          <p:spTgt spid="475165"/>
                                        </p:tgtEl>
                                        <p:attrNameLst>
                                          <p:attrName>style.visibility</p:attrName>
                                        </p:attrNameLst>
                                      </p:cBhvr>
                                      <p:to>
                                        <p:strVal val="visible"/>
                                      </p:to>
                                    </p:set>
                                    <p:animEffect transition="in" filter="blinds(horizontal)">
                                      <p:cBhvr>
                                        <p:cTn id="112" dur="500"/>
                                        <p:tgtEl>
                                          <p:spTgt spid="475165"/>
                                        </p:tgtEl>
                                      </p:cBhvr>
                                    </p:animEffect>
                                  </p:childTnLst>
                                </p:cTn>
                              </p:par>
                              <p:par>
                                <p:cTn id="113" presetID="3" presetClass="entr" presetSubtype="10" fill="hold" nodeType="withEffect">
                                  <p:stCondLst>
                                    <p:cond delay="0"/>
                                  </p:stCondLst>
                                  <p:childTnLst>
                                    <p:set>
                                      <p:cBhvr>
                                        <p:cTn id="114" dur="1" fill="hold">
                                          <p:stCondLst>
                                            <p:cond delay="0"/>
                                          </p:stCondLst>
                                        </p:cTn>
                                        <p:tgtEl>
                                          <p:spTgt spid="475172"/>
                                        </p:tgtEl>
                                        <p:attrNameLst>
                                          <p:attrName>style.visibility</p:attrName>
                                        </p:attrNameLst>
                                      </p:cBhvr>
                                      <p:to>
                                        <p:strVal val="visible"/>
                                      </p:to>
                                    </p:set>
                                    <p:animEffect transition="in" filter="blinds(horizontal)">
                                      <p:cBhvr>
                                        <p:cTn id="115" dur="500"/>
                                        <p:tgtEl>
                                          <p:spTgt spid="475172"/>
                                        </p:tgtEl>
                                      </p:cBhvr>
                                    </p:animEffect>
                                  </p:childTnLst>
                                </p:cTn>
                              </p:par>
                              <p:par>
                                <p:cTn id="116" presetID="3" presetClass="entr" presetSubtype="10" fill="hold" nodeType="withEffect">
                                  <p:stCondLst>
                                    <p:cond delay="0"/>
                                  </p:stCondLst>
                                  <p:childTnLst>
                                    <p:set>
                                      <p:cBhvr>
                                        <p:cTn id="117" dur="1" fill="hold">
                                          <p:stCondLst>
                                            <p:cond delay="0"/>
                                          </p:stCondLst>
                                        </p:cTn>
                                        <p:tgtEl>
                                          <p:spTgt spid="475164"/>
                                        </p:tgtEl>
                                        <p:attrNameLst>
                                          <p:attrName>style.visibility</p:attrName>
                                        </p:attrNameLst>
                                      </p:cBhvr>
                                      <p:to>
                                        <p:strVal val="visible"/>
                                      </p:to>
                                    </p:set>
                                    <p:animEffect transition="in" filter="blinds(horizontal)">
                                      <p:cBhvr>
                                        <p:cTn id="118" dur="500"/>
                                        <p:tgtEl>
                                          <p:spTgt spid="475164"/>
                                        </p:tgtEl>
                                      </p:cBhvr>
                                    </p:animEffect>
                                  </p:childTnLst>
                                </p:cTn>
                              </p:par>
                              <p:par>
                                <p:cTn id="119" presetID="3" presetClass="entr" presetSubtype="10" fill="hold" nodeType="withEffect">
                                  <p:stCondLst>
                                    <p:cond delay="0"/>
                                  </p:stCondLst>
                                  <p:childTnLst>
                                    <p:set>
                                      <p:cBhvr>
                                        <p:cTn id="120" dur="1" fill="hold">
                                          <p:stCondLst>
                                            <p:cond delay="0"/>
                                          </p:stCondLst>
                                        </p:cTn>
                                        <p:tgtEl>
                                          <p:spTgt spid="475168"/>
                                        </p:tgtEl>
                                        <p:attrNameLst>
                                          <p:attrName>style.visibility</p:attrName>
                                        </p:attrNameLst>
                                      </p:cBhvr>
                                      <p:to>
                                        <p:strVal val="visible"/>
                                      </p:to>
                                    </p:set>
                                    <p:animEffect transition="in" filter="blinds(horizontal)">
                                      <p:cBhvr>
                                        <p:cTn id="121" dur="500"/>
                                        <p:tgtEl>
                                          <p:spTgt spid="475168"/>
                                        </p:tgtEl>
                                      </p:cBhvr>
                                    </p:animEffect>
                                  </p:childTnLst>
                                </p:cTn>
                              </p:par>
                              <p:par>
                                <p:cTn id="122" presetID="3" presetClass="entr" presetSubtype="10" fill="hold" nodeType="withEffect">
                                  <p:stCondLst>
                                    <p:cond delay="0"/>
                                  </p:stCondLst>
                                  <p:childTnLst>
                                    <p:set>
                                      <p:cBhvr>
                                        <p:cTn id="123" dur="1" fill="hold">
                                          <p:stCondLst>
                                            <p:cond delay="0"/>
                                          </p:stCondLst>
                                        </p:cTn>
                                        <p:tgtEl>
                                          <p:spTgt spid="475169"/>
                                        </p:tgtEl>
                                        <p:attrNameLst>
                                          <p:attrName>style.visibility</p:attrName>
                                        </p:attrNameLst>
                                      </p:cBhvr>
                                      <p:to>
                                        <p:strVal val="visible"/>
                                      </p:to>
                                    </p:set>
                                    <p:animEffect transition="in" filter="blinds(horizontal)">
                                      <p:cBhvr>
                                        <p:cTn id="124" dur="500"/>
                                        <p:tgtEl>
                                          <p:spTgt spid="475169"/>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 presetClass="entr" presetSubtype="10" fill="hold" nodeType="clickEffect">
                                  <p:stCondLst>
                                    <p:cond delay="0"/>
                                  </p:stCondLst>
                                  <p:childTnLst>
                                    <p:set>
                                      <p:cBhvr>
                                        <p:cTn id="128" dur="1" fill="hold">
                                          <p:stCondLst>
                                            <p:cond delay="0"/>
                                          </p:stCondLst>
                                        </p:cTn>
                                        <p:tgtEl>
                                          <p:spTgt spid="475186"/>
                                        </p:tgtEl>
                                        <p:attrNameLst>
                                          <p:attrName>style.visibility</p:attrName>
                                        </p:attrNameLst>
                                      </p:cBhvr>
                                      <p:to>
                                        <p:strVal val="visible"/>
                                      </p:to>
                                    </p:set>
                                    <p:animEffect transition="in" filter="blinds(horizontal)">
                                      <p:cBhvr>
                                        <p:cTn id="129" dur="500"/>
                                        <p:tgtEl>
                                          <p:spTgt spid="475186"/>
                                        </p:tgtEl>
                                      </p:cBhvr>
                                    </p:animEffect>
                                  </p:childTnLst>
                                </p:cTn>
                              </p:par>
                            </p:childTnLst>
                          </p:cTn>
                        </p:par>
                        <p:par>
                          <p:cTn id="130" fill="hold" nodeType="afterGroup">
                            <p:stCondLst>
                              <p:cond delay="500"/>
                            </p:stCondLst>
                            <p:childTnLst>
                              <p:par>
                                <p:cTn id="131" presetID="3" presetClass="entr" presetSubtype="10" fill="hold" nodeType="afterEffect">
                                  <p:stCondLst>
                                    <p:cond delay="0"/>
                                  </p:stCondLst>
                                  <p:childTnLst>
                                    <p:set>
                                      <p:cBhvr>
                                        <p:cTn id="132" dur="1" fill="hold">
                                          <p:stCondLst>
                                            <p:cond delay="0"/>
                                          </p:stCondLst>
                                        </p:cTn>
                                        <p:tgtEl>
                                          <p:spTgt spid="475162"/>
                                        </p:tgtEl>
                                        <p:attrNameLst>
                                          <p:attrName>style.visibility</p:attrName>
                                        </p:attrNameLst>
                                      </p:cBhvr>
                                      <p:to>
                                        <p:strVal val="visible"/>
                                      </p:to>
                                    </p:set>
                                    <p:animEffect transition="in" filter="blinds(horizontal)">
                                      <p:cBhvr>
                                        <p:cTn id="133" dur="500"/>
                                        <p:tgtEl>
                                          <p:spTgt spid="475162"/>
                                        </p:tgtEl>
                                      </p:cBhvr>
                                    </p:animEffect>
                                  </p:childTnLst>
                                </p:cTn>
                              </p:par>
                              <p:par>
                                <p:cTn id="134" presetID="3" presetClass="entr" presetSubtype="10" fill="hold" nodeType="withEffect">
                                  <p:stCondLst>
                                    <p:cond delay="0"/>
                                  </p:stCondLst>
                                  <p:childTnLst>
                                    <p:set>
                                      <p:cBhvr>
                                        <p:cTn id="135" dur="1" fill="hold">
                                          <p:stCondLst>
                                            <p:cond delay="0"/>
                                          </p:stCondLst>
                                        </p:cTn>
                                        <p:tgtEl>
                                          <p:spTgt spid="475161"/>
                                        </p:tgtEl>
                                        <p:attrNameLst>
                                          <p:attrName>style.visibility</p:attrName>
                                        </p:attrNameLst>
                                      </p:cBhvr>
                                      <p:to>
                                        <p:strVal val="visible"/>
                                      </p:to>
                                    </p:set>
                                    <p:animEffect transition="in" filter="blinds(horizontal)">
                                      <p:cBhvr>
                                        <p:cTn id="136" dur="500"/>
                                        <p:tgtEl>
                                          <p:spTgt spid="475161"/>
                                        </p:tgtEl>
                                      </p:cBhvr>
                                    </p:animEffect>
                                  </p:childTnLst>
                                </p:cTn>
                              </p:par>
                              <p:par>
                                <p:cTn id="137" presetID="3" presetClass="entr" presetSubtype="10" fill="hold" nodeType="withEffect">
                                  <p:stCondLst>
                                    <p:cond delay="0"/>
                                  </p:stCondLst>
                                  <p:childTnLst>
                                    <p:set>
                                      <p:cBhvr>
                                        <p:cTn id="138" dur="1" fill="hold">
                                          <p:stCondLst>
                                            <p:cond delay="0"/>
                                          </p:stCondLst>
                                        </p:cTn>
                                        <p:tgtEl>
                                          <p:spTgt spid="475160"/>
                                        </p:tgtEl>
                                        <p:attrNameLst>
                                          <p:attrName>style.visibility</p:attrName>
                                        </p:attrNameLst>
                                      </p:cBhvr>
                                      <p:to>
                                        <p:strVal val="visible"/>
                                      </p:to>
                                    </p:set>
                                    <p:animEffect transition="in" filter="blinds(horizontal)">
                                      <p:cBhvr>
                                        <p:cTn id="139" dur="500"/>
                                        <p:tgtEl>
                                          <p:spTgt spid="475160"/>
                                        </p:tgtEl>
                                      </p:cBhvr>
                                    </p:animEffect>
                                  </p:childTnLst>
                                </p:cTn>
                              </p:par>
                              <p:par>
                                <p:cTn id="140" presetID="3" presetClass="entr" presetSubtype="10" fill="hold" nodeType="withEffect">
                                  <p:stCondLst>
                                    <p:cond delay="0"/>
                                  </p:stCondLst>
                                  <p:childTnLst>
                                    <p:set>
                                      <p:cBhvr>
                                        <p:cTn id="141" dur="1" fill="hold">
                                          <p:stCondLst>
                                            <p:cond delay="0"/>
                                          </p:stCondLst>
                                        </p:cTn>
                                        <p:tgtEl>
                                          <p:spTgt spid="475189"/>
                                        </p:tgtEl>
                                        <p:attrNameLst>
                                          <p:attrName>style.visibility</p:attrName>
                                        </p:attrNameLst>
                                      </p:cBhvr>
                                      <p:to>
                                        <p:strVal val="visible"/>
                                      </p:to>
                                    </p:set>
                                    <p:animEffect transition="in" filter="blinds(horizontal)">
                                      <p:cBhvr>
                                        <p:cTn id="142" dur="500"/>
                                        <p:tgtEl>
                                          <p:spTgt spid="475189"/>
                                        </p:tgtEl>
                                      </p:cBhvr>
                                    </p:animEffect>
                                  </p:childTnLst>
                                </p:cTn>
                              </p:par>
                              <p:par>
                                <p:cTn id="143" presetID="3" presetClass="exit" presetSubtype="10" fill="hold" nodeType="withEffect">
                                  <p:stCondLst>
                                    <p:cond delay="0"/>
                                  </p:stCondLst>
                                  <p:childTnLst>
                                    <p:animEffect transition="out" filter="blinds(horizontal)">
                                      <p:cBhvr>
                                        <p:cTn id="144" dur="500"/>
                                        <p:tgtEl>
                                          <p:spTgt spid="475157"/>
                                        </p:tgtEl>
                                      </p:cBhvr>
                                    </p:animEffect>
                                    <p:set>
                                      <p:cBhvr>
                                        <p:cTn id="145" dur="1" fill="hold">
                                          <p:stCondLst>
                                            <p:cond delay="499"/>
                                          </p:stCondLst>
                                        </p:cTn>
                                        <p:tgtEl>
                                          <p:spTgt spid="475157"/>
                                        </p:tgtEl>
                                        <p:attrNameLst>
                                          <p:attrName>style.visibility</p:attrName>
                                        </p:attrNameLst>
                                      </p:cBhvr>
                                      <p:to>
                                        <p:strVal val="hidden"/>
                                      </p:to>
                                    </p:set>
                                  </p:childTnLst>
                                </p:cTn>
                              </p:par>
                              <p:par>
                                <p:cTn id="146" presetID="3" presetClass="exit" presetSubtype="10" fill="hold" nodeType="withEffect">
                                  <p:stCondLst>
                                    <p:cond delay="0"/>
                                  </p:stCondLst>
                                  <p:childTnLst>
                                    <p:animEffect transition="out" filter="blinds(horizontal)">
                                      <p:cBhvr>
                                        <p:cTn id="147" dur="500"/>
                                        <p:tgtEl>
                                          <p:spTgt spid="475171"/>
                                        </p:tgtEl>
                                      </p:cBhvr>
                                    </p:animEffect>
                                    <p:set>
                                      <p:cBhvr>
                                        <p:cTn id="148" dur="1" fill="hold">
                                          <p:stCondLst>
                                            <p:cond delay="499"/>
                                          </p:stCondLst>
                                        </p:cTn>
                                        <p:tgtEl>
                                          <p:spTgt spid="475171"/>
                                        </p:tgtEl>
                                        <p:attrNameLst>
                                          <p:attrName>style.visibility</p:attrName>
                                        </p:attrNameLst>
                                      </p:cBhvr>
                                      <p:to>
                                        <p:strVal val="hidden"/>
                                      </p:to>
                                    </p:set>
                                  </p:childTnLst>
                                </p:cTn>
                              </p:par>
                              <p:par>
                                <p:cTn id="149" presetID="3" presetClass="exit" presetSubtype="10" fill="hold" nodeType="withEffect">
                                  <p:stCondLst>
                                    <p:cond delay="0"/>
                                  </p:stCondLst>
                                  <p:childTnLst>
                                    <p:animEffect transition="out" filter="blinds(horizontal)">
                                      <p:cBhvr>
                                        <p:cTn id="150" dur="500"/>
                                        <p:tgtEl>
                                          <p:spTgt spid="475159"/>
                                        </p:tgtEl>
                                      </p:cBhvr>
                                    </p:animEffect>
                                    <p:set>
                                      <p:cBhvr>
                                        <p:cTn id="151" dur="1" fill="hold">
                                          <p:stCondLst>
                                            <p:cond delay="499"/>
                                          </p:stCondLst>
                                        </p:cTn>
                                        <p:tgtEl>
                                          <p:spTgt spid="475159"/>
                                        </p:tgtEl>
                                        <p:attrNameLst>
                                          <p:attrName>style.visibility</p:attrName>
                                        </p:attrNameLst>
                                      </p:cBhvr>
                                      <p:to>
                                        <p:strVal val="hidden"/>
                                      </p:to>
                                    </p:set>
                                  </p:childTnLst>
                                </p:cTn>
                              </p:par>
                              <p:par>
                                <p:cTn id="152" presetID="3" presetClass="exit" presetSubtype="10" fill="hold" nodeType="withEffect">
                                  <p:stCondLst>
                                    <p:cond delay="0"/>
                                  </p:stCondLst>
                                  <p:childTnLst>
                                    <p:animEffect transition="out" filter="blinds(horizontal)">
                                      <p:cBhvr>
                                        <p:cTn id="153" dur="500"/>
                                        <p:tgtEl>
                                          <p:spTgt spid="475180"/>
                                        </p:tgtEl>
                                      </p:cBhvr>
                                    </p:animEffect>
                                    <p:set>
                                      <p:cBhvr>
                                        <p:cTn id="154" dur="1" fill="hold">
                                          <p:stCondLst>
                                            <p:cond delay="499"/>
                                          </p:stCondLst>
                                        </p:cTn>
                                        <p:tgtEl>
                                          <p:spTgt spid="475180"/>
                                        </p:tgtEl>
                                        <p:attrNameLst>
                                          <p:attrName>style.visibility</p:attrName>
                                        </p:attrNameLst>
                                      </p:cBhvr>
                                      <p:to>
                                        <p:strVal val="hidden"/>
                                      </p:to>
                                    </p:set>
                                  </p:childTnLst>
                                </p:cTn>
                              </p:par>
                              <p:par>
                                <p:cTn id="155" presetID="3" presetClass="exit" presetSubtype="10" fill="hold" nodeType="withEffect">
                                  <p:stCondLst>
                                    <p:cond delay="0"/>
                                  </p:stCondLst>
                                  <p:childTnLst>
                                    <p:animEffect transition="out" filter="blinds(horizontal)">
                                      <p:cBhvr>
                                        <p:cTn id="156" dur="500"/>
                                        <p:tgtEl>
                                          <p:spTgt spid="475181"/>
                                        </p:tgtEl>
                                      </p:cBhvr>
                                    </p:animEffect>
                                    <p:set>
                                      <p:cBhvr>
                                        <p:cTn id="157" dur="1" fill="hold">
                                          <p:stCondLst>
                                            <p:cond delay="499"/>
                                          </p:stCondLst>
                                        </p:cTn>
                                        <p:tgtEl>
                                          <p:spTgt spid="475181"/>
                                        </p:tgtEl>
                                        <p:attrNameLst>
                                          <p:attrName>style.visibility</p:attrName>
                                        </p:attrNameLst>
                                      </p:cBhvr>
                                      <p:to>
                                        <p:strVal val="hidden"/>
                                      </p:to>
                                    </p:set>
                                  </p:childTnLst>
                                </p:cTn>
                              </p:par>
                              <p:par>
                                <p:cTn id="158" presetID="3" presetClass="exit" presetSubtype="10" fill="hold" nodeType="withEffect">
                                  <p:stCondLst>
                                    <p:cond delay="0"/>
                                  </p:stCondLst>
                                  <p:childTnLst>
                                    <p:animEffect transition="out" filter="blinds(horizontal)">
                                      <p:cBhvr>
                                        <p:cTn id="159" dur="500"/>
                                        <p:tgtEl>
                                          <p:spTgt spid="475182"/>
                                        </p:tgtEl>
                                      </p:cBhvr>
                                    </p:animEffect>
                                    <p:set>
                                      <p:cBhvr>
                                        <p:cTn id="160" dur="1" fill="hold">
                                          <p:stCondLst>
                                            <p:cond delay="499"/>
                                          </p:stCondLst>
                                        </p:cTn>
                                        <p:tgtEl>
                                          <p:spTgt spid="475182"/>
                                        </p:tgtEl>
                                        <p:attrNameLst>
                                          <p:attrName>style.visibility</p:attrName>
                                        </p:attrNameLst>
                                      </p:cBhvr>
                                      <p:to>
                                        <p:strVal val="hidden"/>
                                      </p:to>
                                    </p:set>
                                  </p:childTnLst>
                                </p:cTn>
                              </p:par>
                              <p:par>
                                <p:cTn id="161" presetID="3" presetClass="exit" presetSubtype="10" fill="hold" nodeType="withEffect">
                                  <p:stCondLst>
                                    <p:cond delay="0"/>
                                  </p:stCondLst>
                                  <p:childTnLst>
                                    <p:animEffect transition="out" filter="blinds(horizontal)">
                                      <p:cBhvr>
                                        <p:cTn id="162" dur="500"/>
                                        <p:tgtEl>
                                          <p:spTgt spid="475183"/>
                                        </p:tgtEl>
                                      </p:cBhvr>
                                    </p:animEffect>
                                    <p:set>
                                      <p:cBhvr>
                                        <p:cTn id="163" dur="1" fill="hold">
                                          <p:stCondLst>
                                            <p:cond delay="499"/>
                                          </p:stCondLst>
                                        </p:cTn>
                                        <p:tgtEl>
                                          <p:spTgt spid="475183"/>
                                        </p:tgtEl>
                                        <p:attrNameLst>
                                          <p:attrName>style.visibility</p:attrName>
                                        </p:attrNameLst>
                                      </p:cBhvr>
                                      <p:to>
                                        <p:strVal val="hidden"/>
                                      </p:to>
                                    </p:set>
                                  </p:childTnLst>
                                </p:cTn>
                              </p:par>
                              <p:par>
                                <p:cTn id="164" presetID="3" presetClass="exit" presetSubtype="10" fill="hold" nodeType="withEffect">
                                  <p:stCondLst>
                                    <p:cond delay="0"/>
                                  </p:stCondLst>
                                  <p:childTnLst>
                                    <p:animEffect transition="out" filter="blinds(horizontal)">
                                      <p:cBhvr>
                                        <p:cTn id="165" dur="500"/>
                                        <p:tgtEl>
                                          <p:spTgt spid="475184"/>
                                        </p:tgtEl>
                                      </p:cBhvr>
                                    </p:animEffect>
                                    <p:set>
                                      <p:cBhvr>
                                        <p:cTn id="166" dur="1" fill="hold">
                                          <p:stCondLst>
                                            <p:cond delay="499"/>
                                          </p:stCondLst>
                                        </p:cTn>
                                        <p:tgtEl>
                                          <p:spTgt spid="475184"/>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75185"/>
                                        </p:tgtEl>
                                      </p:cBhvr>
                                    </p:animEffect>
                                    <p:set>
                                      <p:cBhvr>
                                        <p:cTn id="169" dur="1" fill="hold">
                                          <p:stCondLst>
                                            <p:cond delay="499"/>
                                          </p:stCondLst>
                                        </p:cTn>
                                        <p:tgtEl>
                                          <p:spTgt spid="475185"/>
                                        </p:tgtEl>
                                        <p:attrNameLst>
                                          <p:attrName>style.visibility</p:attrName>
                                        </p:attrNameLst>
                                      </p:cBhvr>
                                      <p:to>
                                        <p:strVal val="hidden"/>
                                      </p:to>
                                    </p:set>
                                  </p:childTnLst>
                                </p:cTn>
                              </p:par>
                              <p:par>
                                <p:cTn id="170" presetID="3" presetClass="emph" presetSubtype="2" fill="hold" nodeType="withEffect">
                                  <p:stCondLst>
                                    <p:cond delay="0"/>
                                  </p:stCondLst>
                                  <p:childTnLst>
                                    <p:animClr clrSpc="rgb" dir="cw">
                                      <p:cBhvr override="childStyle">
                                        <p:cTn id="171" dur="2000" fill="hold"/>
                                        <p:tgtEl>
                                          <p:spTgt spid="475155"/>
                                        </p:tgtEl>
                                        <p:attrNameLst>
                                          <p:attrName>style.color</p:attrName>
                                        </p:attrNameLst>
                                      </p:cBhvr>
                                      <p:to>
                                        <a:srgbClr val="66CCFF"/>
                                      </p:to>
                                    </p:animClr>
                                  </p:childTnLst>
                                </p:cTn>
                              </p:par>
                              <p:par>
                                <p:cTn id="172" presetID="3" presetClass="emph" presetSubtype="2" fill="hold" nodeType="withEffect">
                                  <p:stCondLst>
                                    <p:cond delay="0"/>
                                  </p:stCondLst>
                                  <p:childTnLst>
                                    <p:animClr clrSpc="rgb" dir="cw">
                                      <p:cBhvr override="childStyle">
                                        <p:cTn id="173" dur="2000" fill="hold"/>
                                        <p:tgtEl>
                                          <p:spTgt spid="475153"/>
                                        </p:tgtEl>
                                        <p:attrNameLst>
                                          <p:attrName>style.color</p:attrName>
                                        </p:attrNameLst>
                                      </p:cBhvr>
                                      <p:to>
                                        <a:srgbClr val="66CCFF"/>
                                      </p:to>
                                    </p:animClr>
                                  </p:childTnLst>
                                </p:cTn>
                              </p:par>
                              <p:par>
                                <p:cTn id="174" presetID="3" presetClass="emph" presetSubtype="2" fill="hold" nodeType="withEffect">
                                  <p:stCondLst>
                                    <p:cond delay="0"/>
                                  </p:stCondLst>
                                  <p:childTnLst>
                                    <p:animClr clrSpc="rgb" dir="cw">
                                      <p:cBhvr override="childStyle">
                                        <p:cTn id="175" dur="2000" fill="hold"/>
                                        <p:tgtEl>
                                          <p:spTgt spid="475151"/>
                                        </p:tgtEl>
                                        <p:attrNameLst>
                                          <p:attrName>style.color</p:attrName>
                                        </p:attrNameLst>
                                      </p:cBhvr>
                                      <p:to>
                                        <a:srgbClr val="66CCFF"/>
                                      </p:to>
                                    </p:animClr>
                                  </p:childTnLst>
                                </p:cTn>
                              </p:par>
                              <p:par>
                                <p:cTn id="176" presetID="3" presetClass="emph" presetSubtype="2" fill="hold" nodeType="withEffect">
                                  <p:stCondLst>
                                    <p:cond delay="0"/>
                                  </p:stCondLst>
                                  <p:childTnLst>
                                    <p:animClr clrSpc="rgb" dir="cw">
                                      <p:cBhvr override="childStyle">
                                        <p:cTn id="177" dur="2000" fill="hold"/>
                                        <p:tgtEl>
                                          <p:spTgt spid="475154"/>
                                        </p:tgtEl>
                                        <p:attrNameLst>
                                          <p:attrName>style.color</p:attrName>
                                        </p:attrNameLst>
                                      </p:cBhvr>
                                      <p:to>
                                        <a:srgbClr val="66CCFF"/>
                                      </p:to>
                                    </p:animClr>
                                  </p:childTnLst>
                                </p:cTn>
                              </p:par>
                              <p:par>
                                <p:cTn id="178" presetID="3" presetClass="emph" presetSubtype="2" fill="hold" nodeType="withEffect">
                                  <p:stCondLst>
                                    <p:cond delay="0"/>
                                  </p:stCondLst>
                                  <p:childTnLst>
                                    <p:animClr clrSpc="rgb" dir="cw">
                                      <p:cBhvr override="childStyle">
                                        <p:cTn id="179" dur="2000" fill="hold"/>
                                        <p:tgtEl>
                                          <p:spTgt spid="475150"/>
                                        </p:tgtEl>
                                        <p:attrNameLst>
                                          <p:attrName>style.color</p:attrName>
                                        </p:attrNameLst>
                                      </p:cBhvr>
                                      <p:to>
                                        <a:srgbClr val="66CCFF"/>
                                      </p:to>
                                    </p:animClr>
                                  </p:childTnLst>
                                </p:cTn>
                              </p:par>
                              <p:par>
                                <p:cTn id="180" presetID="3" presetClass="emph" presetSubtype="2" fill="hold" nodeType="withEffect">
                                  <p:stCondLst>
                                    <p:cond delay="0"/>
                                  </p:stCondLst>
                                  <p:childTnLst>
                                    <p:animClr clrSpc="rgb" dir="cw">
                                      <p:cBhvr override="childStyle">
                                        <p:cTn id="181" dur="2000" fill="hold"/>
                                        <p:tgtEl>
                                          <p:spTgt spid="475152"/>
                                        </p:tgtEl>
                                        <p:attrNameLst>
                                          <p:attrName>style.color</p:attrName>
                                        </p:attrNameLst>
                                      </p:cBhvr>
                                      <p:to>
                                        <a:srgbClr val="66CCFF"/>
                                      </p:to>
                                    </p:animClr>
                                  </p:childTnLst>
                                </p:cTn>
                              </p:par>
                              <p:par>
                                <p:cTn id="182" presetID="10" presetClass="entr" presetSubtype="0" fill="hold" nodeType="withEffect">
                                  <p:stCondLst>
                                    <p:cond delay="0"/>
                                  </p:stCondLst>
                                  <p:childTnLst>
                                    <p:set>
                                      <p:cBhvr>
                                        <p:cTn id="183" dur="1" fill="hold">
                                          <p:stCondLst>
                                            <p:cond delay="0"/>
                                          </p:stCondLst>
                                        </p:cTn>
                                        <p:tgtEl>
                                          <p:spTgt spid="475189"/>
                                        </p:tgtEl>
                                        <p:attrNameLst>
                                          <p:attrName>style.visibility</p:attrName>
                                        </p:attrNameLst>
                                      </p:cBhvr>
                                      <p:to>
                                        <p:strVal val="visible"/>
                                      </p:to>
                                    </p:set>
                                    <p:animEffect transition="in" filter="fade">
                                      <p:cBhvr>
                                        <p:cTn id="184" dur="2000"/>
                                        <p:tgtEl>
                                          <p:spTgt spid="475189"/>
                                        </p:tgtEl>
                                      </p:cBhvr>
                                    </p:animEffect>
                                  </p:childTnLst>
                                </p:cTn>
                              </p:par>
                              <p:par>
                                <p:cTn id="185" presetID="1" presetClass="exit" presetSubtype="0" fill="hold" nodeType="withEffect">
                                  <p:stCondLst>
                                    <p:cond delay="0"/>
                                  </p:stCondLst>
                                  <p:childTnLst>
                                    <p:set>
                                      <p:cBhvr>
                                        <p:cTn id="186" dur="1" fill="hold">
                                          <p:stCondLst>
                                            <p:cond delay="0"/>
                                          </p:stCondLst>
                                        </p:cTn>
                                        <p:tgtEl>
                                          <p:spTgt spid="475189"/>
                                        </p:tgtEl>
                                        <p:attrNameLst>
                                          <p:attrName>style.visibility</p:attrName>
                                        </p:attrNameLst>
                                      </p:cBhvr>
                                      <p:to>
                                        <p:strVal val="hidden"/>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3" presetClass="entr" presetSubtype="10" fill="hold" nodeType="clickEffect">
                                  <p:stCondLst>
                                    <p:cond delay="0"/>
                                  </p:stCondLst>
                                  <p:childTnLst>
                                    <p:set>
                                      <p:cBhvr>
                                        <p:cTn id="190" dur="1" fill="hold">
                                          <p:stCondLst>
                                            <p:cond delay="0"/>
                                          </p:stCondLst>
                                        </p:cTn>
                                        <p:tgtEl>
                                          <p:spTgt spid="475187"/>
                                        </p:tgtEl>
                                        <p:attrNameLst>
                                          <p:attrName>style.visibility</p:attrName>
                                        </p:attrNameLst>
                                      </p:cBhvr>
                                      <p:to>
                                        <p:strVal val="visible"/>
                                      </p:to>
                                    </p:set>
                                    <p:animEffect transition="in" filter="blinds(horizontal)">
                                      <p:cBhvr>
                                        <p:cTn id="191" dur="500"/>
                                        <p:tgtEl>
                                          <p:spTgt spid="475187"/>
                                        </p:tgtEl>
                                      </p:cBhvr>
                                    </p:animEffect>
                                  </p:childTnLst>
                                </p:cTn>
                              </p:par>
                              <p:par>
                                <p:cTn id="192" presetID="3" presetClass="entr" presetSubtype="10" fill="hold" nodeType="withEffect">
                                  <p:stCondLst>
                                    <p:cond delay="0"/>
                                  </p:stCondLst>
                                  <p:childTnLst>
                                    <p:set>
                                      <p:cBhvr>
                                        <p:cTn id="193" dur="1" fill="hold">
                                          <p:stCondLst>
                                            <p:cond delay="0"/>
                                          </p:stCondLst>
                                        </p:cTn>
                                        <p:tgtEl>
                                          <p:spTgt spid="475174"/>
                                        </p:tgtEl>
                                        <p:attrNameLst>
                                          <p:attrName>style.visibility</p:attrName>
                                        </p:attrNameLst>
                                      </p:cBhvr>
                                      <p:to>
                                        <p:strVal val="visible"/>
                                      </p:to>
                                    </p:set>
                                    <p:animEffect transition="in" filter="blinds(horizontal)">
                                      <p:cBhvr>
                                        <p:cTn id="194" dur="500"/>
                                        <p:tgtEl>
                                          <p:spTgt spid="475174"/>
                                        </p:tgtEl>
                                      </p:cBhvr>
                                    </p:animEffect>
                                  </p:childTnLst>
                                </p:cTn>
                              </p:par>
                              <p:par>
                                <p:cTn id="195" presetID="3" presetClass="entr" presetSubtype="10" fill="hold" nodeType="withEffect">
                                  <p:stCondLst>
                                    <p:cond delay="0"/>
                                  </p:stCondLst>
                                  <p:childTnLst>
                                    <p:set>
                                      <p:cBhvr>
                                        <p:cTn id="196" dur="1" fill="hold">
                                          <p:stCondLst>
                                            <p:cond delay="0"/>
                                          </p:stCondLst>
                                        </p:cTn>
                                        <p:tgtEl>
                                          <p:spTgt spid="475175"/>
                                        </p:tgtEl>
                                        <p:attrNameLst>
                                          <p:attrName>style.visibility</p:attrName>
                                        </p:attrNameLst>
                                      </p:cBhvr>
                                      <p:to>
                                        <p:strVal val="visible"/>
                                      </p:to>
                                    </p:set>
                                    <p:animEffect transition="in" filter="blinds(horizontal)">
                                      <p:cBhvr>
                                        <p:cTn id="197" dur="500"/>
                                        <p:tgtEl>
                                          <p:spTgt spid="475175"/>
                                        </p:tgtEl>
                                      </p:cBhvr>
                                    </p:animEffect>
                                  </p:childTnLst>
                                </p:cTn>
                              </p:par>
                              <p:par>
                                <p:cTn id="198" presetID="3" presetClass="entr" presetSubtype="10" fill="hold" nodeType="withEffect">
                                  <p:stCondLst>
                                    <p:cond delay="0"/>
                                  </p:stCondLst>
                                  <p:childTnLst>
                                    <p:set>
                                      <p:cBhvr>
                                        <p:cTn id="199" dur="1" fill="hold">
                                          <p:stCondLst>
                                            <p:cond delay="0"/>
                                          </p:stCondLst>
                                        </p:cTn>
                                        <p:tgtEl>
                                          <p:spTgt spid="475176"/>
                                        </p:tgtEl>
                                        <p:attrNameLst>
                                          <p:attrName>style.visibility</p:attrName>
                                        </p:attrNameLst>
                                      </p:cBhvr>
                                      <p:to>
                                        <p:strVal val="visible"/>
                                      </p:to>
                                    </p:set>
                                    <p:animEffect transition="in" filter="blinds(horizontal)">
                                      <p:cBhvr>
                                        <p:cTn id="200" dur="500"/>
                                        <p:tgtEl>
                                          <p:spTgt spid="475176"/>
                                        </p:tgtEl>
                                      </p:cBhvr>
                                    </p:animEffect>
                                  </p:childTnLst>
                                </p:cTn>
                              </p:par>
                              <p:par>
                                <p:cTn id="201" presetID="3" presetClass="entr" presetSubtype="10" fill="hold" nodeType="withEffect">
                                  <p:stCondLst>
                                    <p:cond delay="0"/>
                                  </p:stCondLst>
                                  <p:childTnLst>
                                    <p:set>
                                      <p:cBhvr>
                                        <p:cTn id="202" dur="1" fill="hold">
                                          <p:stCondLst>
                                            <p:cond delay="0"/>
                                          </p:stCondLst>
                                        </p:cTn>
                                        <p:tgtEl>
                                          <p:spTgt spid="475179"/>
                                        </p:tgtEl>
                                        <p:attrNameLst>
                                          <p:attrName>style.visibility</p:attrName>
                                        </p:attrNameLst>
                                      </p:cBhvr>
                                      <p:to>
                                        <p:strVal val="visible"/>
                                      </p:to>
                                    </p:set>
                                    <p:animEffect transition="in" filter="blinds(horizontal)">
                                      <p:cBhvr>
                                        <p:cTn id="203" dur="500"/>
                                        <p:tgtEl>
                                          <p:spTgt spid="475179"/>
                                        </p:tgtEl>
                                      </p:cBhvr>
                                    </p:animEffect>
                                  </p:childTnLst>
                                </p:cTn>
                              </p:par>
                              <p:par>
                                <p:cTn id="204" presetID="3" presetClass="entr" presetSubtype="10" fill="hold" nodeType="withEffect">
                                  <p:stCondLst>
                                    <p:cond delay="0"/>
                                  </p:stCondLst>
                                  <p:childTnLst>
                                    <p:set>
                                      <p:cBhvr>
                                        <p:cTn id="205" dur="1" fill="hold">
                                          <p:stCondLst>
                                            <p:cond delay="0"/>
                                          </p:stCondLst>
                                        </p:cTn>
                                        <p:tgtEl>
                                          <p:spTgt spid="475178"/>
                                        </p:tgtEl>
                                        <p:attrNameLst>
                                          <p:attrName>style.visibility</p:attrName>
                                        </p:attrNameLst>
                                      </p:cBhvr>
                                      <p:to>
                                        <p:strVal val="visible"/>
                                      </p:to>
                                    </p:set>
                                    <p:animEffect transition="in" filter="blinds(horizontal)">
                                      <p:cBhvr>
                                        <p:cTn id="206" dur="500"/>
                                        <p:tgtEl>
                                          <p:spTgt spid="475178"/>
                                        </p:tgtEl>
                                      </p:cBhvr>
                                    </p:animEffect>
                                  </p:childTnLst>
                                </p:cTn>
                              </p:par>
                              <p:par>
                                <p:cTn id="207" presetID="3" presetClass="entr" presetSubtype="10" fill="hold" nodeType="withEffect">
                                  <p:stCondLst>
                                    <p:cond delay="0"/>
                                  </p:stCondLst>
                                  <p:childTnLst>
                                    <p:set>
                                      <p:cBhvr>
                                        <p:cTn id="208" dur="1" fill="hold">
                                          <p:stCondLst>
                                            <p:cond delay="0"/>
                                          </p:stCondLst>
                                        </p:cTn>
                                        <p:tgtEl>
                                          <p:spTgt spid="475177"/>
                                        </p:tgtEl>
                                        <p:attrNameLst>
                                          <p:attrName>style.visibility</p:attrName>
                                        </p:attrNameLst>
                                      </p:cBhvr>
                                      <p:to>
                                        <p:strVal val="visible"/>
                                      </p:to>
                                    </p:set>
                                    <p:animEffect transition="in" filter="blinds(horizontal)">
                                      <p:cBhvr>
                                        <p:cTn id="209" dur="500"/>
                                        <p:tgtEl>
                                          <p:spTgt spid="475177"/>
                                        </p:tgtEl>
                                      </p:cBhvr>
                                    </p:animEffect>
                                  </p:childTnLst>
                                </p:cTn>
                              </p:par>
                            </p:childTnLst>
                          </p:cTn>
                        </p:par>
                        <p:par>
                          <p:cTn id="210" fill="hold" nodeType="afterGroup">
                            <p:stCondLst>
                              <p:cond delay="500"/>
                            </p:stCondLst>
                            <p:childTnLst>
                              <p:par>
                                <p:cTn id="211" presetID="53" presetClass="entr" presetSubtype="0" fill="hold" nodeType="afterEffect">
                                  <p:stCondLst>
                                    <p:cond delay="0"/>
                                  </p:stCondLst>
                                  <p:childTnLst>
                                    <p:set>
                                      <p:cBhvr>
                                        <p:cTn id="212" dur="1" fill="hold">
                                          <p:stCondLst>
                                            <p:cond delay="0"/>
                                          </p:stCondLst>
                                        </p:cTn>
                                        <p:tgtEl>
                                          <p:spTgt spid="475188"/>
                                        </p:tgtEl>
                                        <p:attrNameLst>
                                          <p:attrName>style.visibility</p:attrName>
                                        </p:attrNameLst>
                                      </p:cBhvr>
                                      <p:to>
                                        <p:strVal val="visible"/>
                                      </p:to>
                                    </p:set>
                                    <p:anim calcmode="lin" valueType="num">
                                      <p:cBhvr>
                                        <p:cTn id="213" dur="1000" fill="hold"/>
                                        <p:tgtEl>
                                          <p:spTgt spid="475188"/>
                                        </p:tgtEl>
                                        <p:attrNameLst>
                                          <p:attrName>ppt_w</p:attrName>
                                        </p:attrNameLst>
                                      </p:cBhvr>
                                      <p:tavLst>
                                        <p:tav tm="0">
                                          <p:val>
                                            <p:fltVal val="0"/>
                                          </p:val>
                                        </p:tav>
                                        <p:tav tm="100000">
                                          <p:val>
                                            <p:strVal val="#ppt_w"/>
                                          </p:val>
                                        </p:tav>
                                      </p:tavLst>
                                    </p:anim>
                                    <p:anim calcmode="lin" valueType="num">
                                      <p:cBhvr>
                                        <p:cTn id="214" dur="1000" fill="hold"/>
                                        <p:tgtEl>
                                          <p:spTgt spid="475188"/>
                                        </p:tgtEl>
                                        <p:attrNameLst>
                                          <p:attrName>ppt_h</p:attrName>
                                        </p:attrNameLst>
                                      </p:cBhvr>
                                      <p:tavLst>
                                        <p:tav tm="0">
                                          <p:val>
                                            <p:fltVal val="0"/>
                                          </p:val>
                                        </p:tav>
                                        <p:tav tm="100000">
                                          <p:val>
                                            <p:strVal val="#ppt_h"/>
                                          </p:val>
                                        </p:tav>
                                      </p:tavLst>
                                    </p:anim>
                                    <p:animEffect transition="in" filter="fade">
                                      <p:cBhvr>
                                        <p:cTn id="215" dur="1000"/>
                                        <p:tgtEl>
                                          <p:spTgt spid="475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0" grpId="0" animBg="1"/>
      <p:bldP spid="475141" grpId="0" animBg="1"/>
      <p:bldP spid="475142" grpId="0" animBg="1"/>
      <p:bldP spid="475146" grpId="0"/>
      <p:bldP spid="475147" grpId="0"/>
      <p:bldP spid="475148" grpId="0"/>
      <p:bldP spid="475149" grpId="0"/>
      <p:bldP spid="475150" grpId="0"/>
      <p:bldP spid="475150" grpId="1"/>
      <p:bldP spid="475151" grpId="0"/>
      <p:bldP spid="475151" grpId="1"/>
      <p:bldP spid="475152" grpId="0"/>
      <p:bldP spid="475152" grpId="1"/>
      <p:bldP spid="475153" grpId="0"/>
      <p:bldP spid="475153" grpId="1"/>
      <p:bldP spid="475154" grpId="0"/>
      <p:bldP spid="475154" grpId="1"/>
      <p:bldP spid="475155" grpId="0"/>
      <p:bldP spid="475155" grpId="1"/>
      <p:bldP spid="475158" grpId="0"/>
      <p:bldP spid="475163" grpId="0"/>
      <p:bldP spid="475164" grpId="0"/>
      <p:bldP spid="475165" grpId="0"/>
      <p:bldP spid="475166" grpId="0"/>
      <p:bldP spid="475167" grpId="0"/>
      <p:bldP spid="475168" grpId="0"/>
      <p:bldP spid="475169" grpId="0"/>
      <p:bldP spid="475172" grpId="0"/>
      <p:bldP spid="475173" grpId="0"/>
      <p:bldP spid="475180" grpId="0"/>
      <p:bldP spid="475180" grpId="1"/>
      <p:bldP spid="475180" grpId="2"/>
      <p:bldP spid="475181" grpId="0"/>
      <p:bldP spid="475181" grpId="1"/>
      <p:bldP spid="475182" grpId="0"/>
      <p:bldP spid="475182" grpId="1"/>
      <p:bldP spid="475183" grpId="0"/>
      <p:bldP spid="475183" grpId="1"/>
      <p:bldP spid="475184" grpId="0"/>
      <p:bldP spid="475184" grpId="1"/>
      <p:bldP spid="475185" grpId="0"/>
      <p:bldP spid="475185" grpId="1"/>
      <p:bldP spid="475186" grpId="0" animBg="1"/>
      <p:bldP spid="475187" grpId="0" animBg="1"/>
      <p:bldP spid="4751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AutoShape 2">
            <a:extLst>
              <a:ext uri="{FF2B5EF4-FFF2-40B4-BE49-F238E27FC236}">
                <a16:creationId xmlns:a16="http://schemas.microsoft.com/office/drawing/2014/main" id="{7BBB978C-97A1-2BD4-B8FF-087759051AA7}"/>
              </a:ext>
            </a:extLst>
          </p:cNvPr>
          <p:cNvSpPr>
            <a:spLocks noChangeArrowheads="1"/>
          </p:cNvSpPr>
          <p:nvPr/>
        </p:nvSpPr>
        <p:spPr bwMode="auto">
          <a:xfrm>
            <a:off x="1974851" y="1916113"/>
            <a:ext cx="4786313" cy="2089150"/>
          </a:xfrm>
          <a:prstGeom prst="roundRect">
            <a:avLst>
              <a:gd name="adj" fmla="val 16667"/>
            </a:avLst>
          </a:prstGeom>
          <a:solidFill>
            <a:srgbClr val="FF0066"/>
          </a:solidFill>
          <a:ln w="38100">
            <a:solidFill>
              <a:schemeClr val="tx1"/>
            </a:solid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pt-BR" altLang="pt-BR" sz="1800">
              <a:latin typeface="Imago" pitchFamily="2" charset="0"/>
              <a:cs typeface="Arial" panose="020B0604020202020204" pitchFamily="34" charset="0"/>
            </a:endParaRPr>
          </a:p>
        </p:txBody>
      </p:sp>
      <p:grpSp>
        <p:nvGrpSpPr>
          <p:cNvPr id="2" name="Group 3">
            <a:extLst>
              <a:ext uri="{FF2B5EF4-FFF2-40B4-BE49-F238E27FC236}">
                <a16:creationId xmlns:a16="http://schemas.microsoft.com/office/drawing/2014/main" id="{2A8FBDB9-A1F1-297C-B1C3-9EBE6774D4CB}"/>
              </a:ext>
            </a:extLst>
          </p:cNvPr>
          <p:cNvGrpSpPr>
            <a:grpSpLocks/>
          </p:cNvGrpSpPr>
          <p:nvPr/>
        </p:nvGrpSpPr>
        <p:grpSpPr bwMode="auto">
          <a:xfrm>
            <a:off x="6761164" y="5373688"/>
            <a:ext cx="3455987" cy="792162"/>
            <a:chOff x="189" y="4560"/>
            <a:chExt cx="1097" cy="100"/>
          </a:xfrm>
        </p:grpSpPr>
        <p:grpSp>
          <p:nvGrpSpPr>
            <p:cNvPr id="27724" name="Group 4">
              <a:extLst>
                <a:ext uri="{FF2B5EF4-FFF2-40B4-BE49-F238E27FC236}">
                  <a16:creationId xmlns:a16="http://schemas.microsoft.com/office/drawing/2014/main" id="{A6E46553-3E9B-CECA-1B3A-5469F903F118}"/>
                </a:ext>
              </a:extLst>
            </p:cNvPr>
            <p:cNvGrpSpPr>
              <a:grpSpLocks/>
            </p:cNvGrpSpPr>
            <p:nvPr/>
          </p:nvGrpSpPr>
          <p:grpSpPr bwMode="auto">
            <a:xfrm>
              <a:off x="189" y="4568"/>
              <a:ext cx="549" cy="92"/>
              <a:chOff x="2109" y="2022"/>
              <a:chExt cx="1542" cy="270"/>
            </a:xfrm>
          </p:grpSpPr>
          <p:sp>
            <p:nvSpPr>
              <p:cNvPr id="27747" name="Rectangle 5">
                <a:extLst>
                  <a:ext uri="{FF2B5EF4-FFF2-40B4-BE49-F238E27FC236}">
                    <a16:creationId xmlns:a16="http://schemas.microsoft.com/office/drawing/2014/main" id="{416CEC70-8397-A340-E0F3-BC1E57F34172}"/>
                  </a:ext>
                </a:extLst>
              </p:cNvPr>
              <p:cNvSpPr>
                <a:spLocks noChangeArrowheads="1"/>
              </p:cNvSpPr>
              <p:nvPr/>
            </p:nvSpPr>
            <p:spPr bwMode="auto">
              <a:xfrm>
                <a:off x="2380" y="2100"/>
                <a:ext cx="23" cy="6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48" name="Rectangle 6">
                <a:extLst>
                  <a:ext uri="{FF2B5EF4-FFF2-40B4-BE49-F238E27FC236}">
                    <a16:creationId xmlns:a16="http://schemas.microsoft.com/office/drawing/2014/main" id="{A04FAB4C-3D65-FC81-13B1-D8527C3E80F2}"/>
                  </a:ext>
                </a:extLst>
              </p:cNvPr>
              <p:cNvSpPr>
                <a:spLocks noChangeArrowheads="1"/>
              </p:cNvSpPr>
              <p:nvPr/>
            </p:nvSpPr>
            <p:spPr bwMode="auto">
              <a:xfrm>
                <a:off x="2223" y="2184"/>
                <a:ext cx="18"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49" name="Freeform 7">
                <a:extLst>
                  <a:ext uri="{FF2B5EF4-FFF2-40B4-BE49-F238E27FC236}">
                    <a16:creationId xmlns:a16="http://schemas.microsoft.com/office/drawing/2014/main" id="{8D137652-F1D4-BF9F-8DB4-746B23C47894}"/>
                  </a:ext>
                </a:extLst>
              </p:cNvPr>
              <p:cNvSpPr>
                <a:spLocks/>
              </p:cNvSpPr>
              <p:nvPr/>
            </p:nvSpPr>
            <p:spPr bwMode="auto">
              <a:xfrm>
                <a:off x="3183" y="2112"/>
                <a:ext cx="18" cy="60"/>
              </a:xfrm>
              <a:custGeom>
                <a:avLst/>
                <a:gdLst>
                  <a:gd name="T0" fmla="*/ 0 w 3"/>
                  <a:gd name="T1" fmla="*/ 10 h 10"/>
                  <a:gd name="T2" fmla="*/ 0 w 3"/>
                  <a:gd name="T3" fmla="*/ 0 h 10"/>
                  <a:gd name="T4" fmla="*/ 3 w 3"/>
                  <a:gd name="T5" fmla="*/ 1 h 10"/>
                  <a:gd name="T6" fmla="*/ 3 w 3"/>
                  <a:gd name="T7" fmla="*/ 10 h 10"/>
                  <a:gd name="T8" fmla="*/ 0 w 3"/>
                  <a:gd name="T9" fmla="*/ 1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10"/>
                    </a:moveTo>
                    <a:lnTo>
                      <a:pt x="0" y="0"/>
                    </a:lnTo>
                    <a:lnTo>
                      <a:pt x="3" y="1"/>
                    </a:lnTo>
                    <a:lnTo>
                      <a:pt x="3" y="10"/>
                    </a:lnTo>
                    <a:lnTo>
                      <a:pt x="0" y="10"/>
                    </a:lnTo>
                  </a:path>
                </a:pathLst>
              </a:custGeom>
              <a:solidFill>
                <a:srgbClr val="090DC1"/>
              </a:solidFill>
              <a:ln w="9525">
                <a:solidFill>
                  <a:srgbClr val="FFFF00"/>
                </a:solidFill>
                <a:round/>
                <a:headEnd/>
                <a:tailEnd/>
              </a:ln>
            </p:spPr>
            <p:txBody>
              <a:bodyPr/>
              <a:lstStyle/>
              <a:p>
                <a:endParaRPr lang="pt-BR"/>
              </a:p>
            </p:txBody>
          </p:sp>
          <p:sp>
            <p:nvSpPr>
              <p:cNvPr id="27750" name="Rectangle 8">
                <a:extLst>
                  <a:ext uri="{FF2B5EF4-FFF2-40B4-BE49-F238E27FC236}">
                    <a16:creationId xmlns:a16="http://schemas.microsoft.com/office/drawing/2014/main" id="{D3F2058C-E060-A37C-4971-FCEAAC95FFCC}"/>
                  </a:ext>
                </a:extLst>
              </p:cNvPr>
              <p:cNvSpPr>
                <a:spLocks noChangeArrowheads="1"/>
              </p:cNvSpPr>
              <p:nvPr/>
            </p:nvSpPr>
            <p:spPr bwMode="auto">
              <a:xfrm>
                <a:off x="3100" y="2142"/>
                <a:ext cx="17" cy="9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51" name="Rectangle 9">
                <a:extLst>
                  <a:ext uri="{FF2B5EF4-FFF2-40B4-BE49-F238E27FC236}">
                    <a16:creationId xmlns:a16="http://schemas.microsoft.com/office/drawing/2014/main" id="{999A32A2-706D-C3A5-FFDB-55E5AF4FBFDB}"/>
                  </a:ext>
                </a:extLst>
              </p:cNvPr>
              <p:cNvSpPr>
                <a:spLocks noChangeArrowheads="1"/>
              </p:cNvSpPr>
              <p:nvPr/>
            </p:nvSpPr>
            <p:spPr bwMode="auto">
              <a:xfrm>
                <a:off x="3021" y="2184"/>
                <a:ext cx="18"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52" name="Freeform 10">
                <a:extLst>
                  <a:ext uri="{FF2B5EF4-FFF2-40B4-BE49-F238E27FC236}">
                    <a16:creationId xmlns:a16="http://schemas.microsoft.com/office/drawing/2014/main" id="{96C0E7A0-6ADF-D7CD-9CDE-50CADC04C258}"/>
                  </a:ext>
                </a:extLst>
              </p:cNvPr>
              <p:cNvSpPr>
                <a:spLocks/>
              </p:cNvSpPr>
              <p:nvPr/>
            </p:nvSpPr>
            <p:spPr bwMode="auto">
              <a:xfrm>
                <a:off x="2954" y="2220"/>
                <a:ext cx="14" cy="42"/>
              </a:xfrm>
              <a:custGeom>
                <a:avLst/>
                <a:gdLst>
                  <a:gd name="T0" fmla="*/ 0 w 2"/>
                  <a:gd name="T1" fmla="*/ 1 h 7"/>
                  <a:gd name="T2" fmla="*/ 2 w 2"/>
                  <a:gd name="T3" fmla="*/ 0 h 7"/>
                  <a:gd name="T4" fmla="*/ 2 w 2"/>
                  <a:gd name="T5" fmla="*/ 7 h 7"/>
                  <a:gd name="T6" fmla="*/ 0 w 2"/>
                  <a:gd name="T7" fmla="*/ 6 h 7"/>
                  <a:gd name="T8" fmla="*/ 0 w 2"/>
                  <a:gd name="T9" fmla="*/ 1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0" y="1"/>
                    </a:moveTo>
                    <a:lnTo>
                      <a:pt x="2" y="0"/>
                    </a:lnTo>
                    <a:lnTo>
                      <a:pt x="2" y="7"/>
                    </a:lnTo>
                    <a:lnTo>
                      <a:pt x="0" y="6"/>
                    </a:lnTo>
                    <a:lnTo>
                      <a:pt x="0" y="1"/>
                    </a:lnTo>
                  </a:path>
                </a:pathLst>
              </a:custGeom>
              <a:solidFill>
                <a:srgbClr val="090DC1"/>
              </a:solidFill>
              <a:ln w="9525">
                <a:solidFill>
                  <a:srgbClr val="FFFF00"/>
                </a:solidFill>
                <a:round/>
                <a:headEnd/>
                <a:tailEnd/>
              </a:ln>
            </p:spPr>
            <p:txBody>
              <a:bodyPr/>
              <a:lstStyle/>
              <a:p>
                <a:endParaRPr lang="pt-BR"/>
              </a:p>
            </p:txBody>
          </p:sp>
          <p:sp>
            <p:nvSpPr>
              <p:cNvPr id="27753" name="Freeform 11">
                <a:extLst>
                  <a:ext uri="{FF2B5EF4-FFF2-40B4-BE49-F238E27FC236}">
                    <a16:creationId xmlns:a16="http://schemas.microsoft.com/office/drawing/2014/main" id="{81740A11-133F-4097-5E9F-6E4643DA795A}"/>
                  </a:ext>
                </a:extLst>
              </p:cNvPr>
              <p:cNvSpPr>
                <a:spLocks/>
              </p:cNvSpPr>
              <p:nvPr/>
            </p:nvSpPr>
            <p:spPr bwMode="auto">
              <a:xfrm>
                <a:off x="2475" y="2022"/>
                <a:ext cx="792" cy="270"/>
              </a:xfrm>
              <a:custGeom>
                <a:avLst/>
                <a:gdLst>
                  <a:gd name="T0" fmla="*/ 103 w 132"/>
                  <a:gd name="T1" fmla="*/ 35 h 45"/>
                  <a:gd name="T2" fmla="*/ 96 w 132"/>
                  <a:gd name="T3" fmla="*/ 40 h 45"/>
                  <a:gd name="T4" fmla="*/ 88 w 132"/>
                  <a:gd name="T5" fmla="*/ 41 h 45"/>
                  <a:gd name="T6" fmla="*/ 71 w 132"/>
                  <a:gd name="T7" fmla="*/ 34 h 45"/>
                  <a:gd name="T8" fmla="*/ 61 w 132"/>
                  <a:gd name="T9" fmla="*/ 25 h 45"/>
                  <a:gd name="T10" fmla="*/ 51 w 132"/>
                  <a:gd name="T11" fmla="*/ 15 h 45"/>
                  <a:gd name="T12" fmla="*/ 41 w 132"/>
                  <a:gd name="T13" fmla="*/ 7 h 45"/>
                  <a:gd name="T14" fmla="*/ 30 w 132"/>
                  <a:gd name="T15" fmla="*/ 1 h 45"/>
                  <a:gd name="T16" fmla="*/ 16 w 132"/>
                  <a:gd name="T17" fmla="*/ 1 h 45"/>
                  <a:gd name="T18" fmla="*/ 4 w 132"/>
                  <a:gd name="T19" fmla="*/ 4 h 45"/>
                  <a:gd name="T20" fmla="*/ 0 w 132"/>
                  <a:gd name="T21" fmla="*/ 7 h 45"/>
                  <a:gd name="T22" fmla="*/ 5 w 132"/>
                  <a:gd name="T23" fmla="*/ 10 h 45"/>
                  <a:gd name="T24" fmla="*/ 6 w 132"/>
                  <a:gd name="T25" fmla="*/ 9 h 45"/>
                  <a:gd name="T26" fmla="*/ 17 w 132"/>
                  <a:gd name="T27" fmla="*/ 3 h 45"/>
                  <a:gd name="T28" fmla="*/ 33 w 132"/>
                  <a:gd name="T29" fmla="*/ 9 h 45"/>
                  <a:gd name="T30" fmla="*/ 44 w 132"/>
                  <a:gd name="T31" fmla="*/ 18 h 45"/>
                  <a:gd name="T32" fmla="*/ 64 w 132"/>
                  <a:gd name="T33" fmla="*/ 36 h 45"/>
                  <a:gd name="T34" fmla="*/ 90 w 132"/>
                  <a:gd name="T35" fmla="*/ 45 h 45"/>
                  <a:gd name="T36" fmla="*/ 110 w 132"/>
                  <a:gd name="T37" fmla="*/ 39 h 45"/>
                  <a:gd name="T38" fmla="*/ 124 w 132"/>
                  <a:gd name="T39" fmla="*/ 27 h 45"/>
                  <a:gd name="T40" fmla="*/ 132 w 132"/>
                  <a:gd name="T41" fmla="*/ 18 h 45"/>
                  <a:gd name="T42" fmla="*/ 127 w 132"/>
                  <a:gd name="T43" fmla="*/ 13 h 45"/>
                  <a:gd name="T44" fmla="*/ 121 w 132"/>
                  <a:gd name="T45" fmla="*/ 20 h 45"/>
                  <a:gd name="T46" fmla="*/ 113 w 132"/>
                  <a:gd name="T47" fmla="*/ 28 h 45"/>
                  <a:gd name="T48" fmla="*/ 103 w 132"/>
                  <a:gd name="T49" fmla="*/ 3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45"/>
                  <a:gd name="T77" fmla="*/ 132 w 132"/>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45">
                    <a:moveTo>
                      <a:pt x="103" y="35"/>
                    </a:moveTo>
                    <a:cubicBezTo>
                      <a:pt x="103" y="35"/>
                      <a:pt x="99" y="38"/>
                      <a:pt x="96" y="40"/>
                    </a:cubicBezTo>
                    <a:cubicBezTo>
                      <a:pt x="94" y="41"/>
                      <a:pt x="92" y="42"/>
                      <a:pt x="88" y="41"/>
                    </a:cubicBezTo>
                    <a:cubicBezTo>
                      <a:pt x="83" y="40"/>
                      <a:pt x="78" y="38"/>
                      <a:pt x="71" y="34"/>
                    </a:cubicBezTo>
                    <a:cubicBezTo>
                      <a:pt x="68" y="31"/>
                      <a:pt x="63" y="26"/>
                      <a:pt x="61" y="25"/>
                    </a:cubicBezTo>
                    <a:cubicBezTo>
                      <a:pt x="60" y="23"/>
                      <a:pt x="53" y="16"/>
                      <a:pt x="51" y="15"/>
                    </a:cubicBezTo>
                    <a:cubicBezTo>
                      <a:pt x="49" y="13"/>
                      <a:pt x="45" y="10"/>
                      <a:pt x="41" y="7"/>
                    </a:cubicBezTo>
                    <a:cubicBezTo>
                      <a:pt x="38" y="5"/>
                      <a:pt x="31" y="1"/>
                      <a:pt x="30" y="1"/>
                    </a:cubicBezTo>
                    <a:cubicBezTo>
                      <a:pt x="28" y="0"/>
                      <a:pt x="23" y="0"/>
                      <a:pt x="16" y="1"/>
                    </a:cubicBezTo>
                    <a:cubicBezTo>
                      <a:pt x="9" y="1"/>
                      <a:pt x="7" y="2"/>
                      <a:pt x="4" y="4"/>
                    </a:cubicBezTo>
                    <a:cubicBezTo>
                      <a:pt x="3" y="4"/>
                      <a:pt x="2" y="5"/>
                      <a:pt x="0" y="7"/>
                    </a:cubicBezTo>
                    <a:lnTo>
                      <a:pt x="5" y="10"/>
                    </a:lnTo>
                    <a:cubicBezTo>
                      <a:pt x="5" y="10"/>
                      <a:pt x="6" y="10"/>
                      <a:pt x="6" y="9"/>
                    </a:cubicBezTo>
                    <a:cubicBezTo>
                      <a:pt x="8" y="8"/>
                      <a:pt x="13" y="3"/>
                      <a:pt x="17" y="3"/>
                    </a:cubicBezTo>
                    <a:cubicBezTo>
                      <a:pt x="22" y="2"/>
                      <a:pt x="31" y="8"/>
                      <a:pt x="33" y="9"/>
                    </a:cubicBezTo>
                    <a:cubicBezTo>
                      <a:pt x="36" y="11"/>
                      <a:pt x="44" y="18"/>
                      <a:pt x="44" y="18"/>
                    </a:cubicBezTo>
                    <a:cubicBezTo>
                      <a:pt x="44" y="18"/>
                      <a:pt x="54" y="29"/>
                      <a:pt x="64" y="36"/>
                    </a:cubicBezTo>
                    <a:cubicBezTo>
                      <a:pt x="71" y="40"/>
                      <a:pt x="76" y="45"/>
                      <a:pt x="90" y="45"/>
                    </a:cubicBezTo>
                    <a:cubicBezTo>
                      <a:pt x="103" y="44"/>
                      <a:pt x="110" y="39"/>
                      <a:pt x="110" y="39"/>
                    </a:cubicBezTo>
                    <a:cubicBezTo>
                      <a:pt x="115" y="35"/>
                      <a:pt x="121" y="29"/>
                      <a:pt x="124" y="27"/>
                    </a:cubicBezTo>
                    <a:cubicBezTo>
                      <a:pt x="126" y="24"/>
                      <a:pt x="132" y="18"/>
                      <a:pt x="132" y="18"/>
                    </a:cubicBezTo>
                    <a:lnTo>
                      <a:pt x="127" y="13"/>
                    </a:lnTo>
                    <a:cubicBezTo>
                      <a:pt x="127" y="13"/>
                      <a:pt x="125" y="16"/>
                      <a:pt x="121" y="20"/>
                    </a:cubicBezTo>
                    <a:cubicBezTo>
                      <a:pt x="117" y="24"/>
                      <a:pt x="116" y="25"/>
                      <a:pt x="113" y="28"/>
                    </a:cubicBezTo>
                    <a:cubicBezTo>
                      <a:pt x="109" y="32"/>
                      <a:pt x="103" y="35"/>
                      <a:pt x="103" y="35"/>
                    </a:cubicBezTo>
                  </a:path>
                </a:pathLst>
              </a:custGeom>
              <a:solidFill>
                <a:srgbClr val="090DC1"/>
              </a:solidFill>
              <a:ln w="9525">
                <a:solidFill>
                  <a:srgbClr val="FFFF00"/>
                </a:solidFill>
                <a:round/>
                <a:headEnd/>
                <a:tailEnd/>
              </a:ln>
            </p:spPr>
            <p:txBody>
              <a:bodyPr/>
              <a:lstStyle/>
              <a:p>
                <a:endParaRPr lang="pt-BR"/>
              </a:p>
            </p:txBody>
          </p:sp>
          <p:sp>
            <p:nvSpPr>
              <p:cNvPr id="27754" name="Freeform 12">
                <a:extLst>
                  <a:ext uri="{FF2B5EF4-FFF2-40B4-BE49-F238E27FC236}">
                    <a16:creationId xmlns:a16="http://schemas.microsoft.com/office/drawing/2014/main" id="{D78FC823-010B-617D-C267-E31775E77F4D}"/>
                  </a:ext>
                </a:extLst>
              </p:cNvPr>
              <p:cNvSpPr>
                <a:spLocks/>
              </p:cNvSpPr>
              <p:nvPr/>
            </p:nvSpPr>
            <p:spPr bwMode="auto">
              <a:xfrm>
                <a:off x="2440" y="2058"/>
                <a:ext cx="65" cy="66"/>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FFFF00"/>
                </a:solidFill>
                <a:round/>
                <a:headEnd/>
                <a:tailEnd/>
              </a:ln>
            </p:spPr>
            <p:txBody>
              <a:bodyPr/>
              <a:lstStyle/>
              <a:p>
                <a:endParaRPr lang="pt-BR"/>
              </a:p>
            </p:txBody>
          </p:sp>
          <p:sp>
            <p:nvSpPr>
              <p:cNvPr id="27755" name="Rectangle 13">
                <a:extLst>
                  <a:ext uri="{FF2B5EF4-FFF2-40B4-BE49-F238E27FC236}">
                    <a16:creationId xmlns:a16="http://schemas.microsoft.com/office/drawing/2014/main" id="{DA966AFC-1E18-3B74-E706-9D5FC1D4A008}"/>
                  </a:ext>
                </a:extLst>
              </p:cNvPr>
              <p:cNvSpPr>
                <a:spLocks noChangeArrowheads="1"/>
              </p:cNvSpPr>
              <p:nvPr/>
            </p:nvSpPr>
            <p:spPr bwMode="auto">
              <a:xfrm>
                <a:off x="2295" y="2130"/>
                <a:ext cx="18" cy="9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56" name="Freeform 14">
                <a:extLst>
                  <a:ext uri="{FF2B5EF4-FFF2-40B4-BE49-F238E27FC236}">
                    <a16:creationId xmlns:a16="http://schemas.microsoft.com/office/drawing/2014/main" id="{92DA2C2E-AFD3-71BE-D94C-C0F9B9AD964D}"/>
                  </a:ext>
                </a:extLst>
              </p:cNvPr>
              <p:cNvSpPr>
                <a:spLocks/>
              </p:cNvSpPr>
              <p:nvPr/>
            </p:nvSpPr>
            <p:spPr bwMode="auto">
              <a:xfrm>
                <a:off x="2109" y="2094"/>
                <a:ext cx="359" cy="192"/>
              </a:xfrm>
              <a:custGeom>
                <a:avLst/>
                <a:gdLst>
                  <a:gd name="T0" fmla="*/ 1 w 60"/>
                  <a:gd name="T1" fmla="*/ 20 h 32"/>
                  <a:gd name="T2" fmla="*/ 7 w 60"/>
                  <a:gd name="T3" fmla="*/ 25 h 32"/>
                  <a:gd name="T4" fmla="*/ 15 w 60"/>
                  <a:gd name="T5" fmla="*/ 28 h 32"/>
                  <a:gd name="T6" fmla="*/ 23 w 60"/>
                  <a:gd name="T7" fmla="*/ 26 h 32"/>
                  <a:gd name="T8" fmla="*/ 35 w 60"/>
                  <a:gd name="T9" fmla="*/ 18 h 32"/>
                  <a:gd name="T10" fmla="*/ 49 w 60"/>
                  <a:gd name="T11" fmla="*/ 7 h 32"/>
                  <a:gd name="T12" fmla="*/ 55 w 60"/>
                  <a:gd name="T13" fmla="*/ 0 h 32"/>
                  <a:gd name="T14" fmla="*/ 60 w 60"/>
                  <a:gd name="T15" fmla="*/ 4 h 32"/>
                  <a:gd name="T16" fmla="*/ 45 w 60"/>
                  <a:gd name="T17" fmla="*/ 18 h 32"/>
                  <a:gd name="T18" fmla="*/ 25 w 60"/>
                  <a:gd name="T19" fmla="*/ 30 h 32"/>
                  <a:gd name="T20" fmla="*/ 14 w 60"/>
                  <a:gd name="T21" fmla="*/ 31 h 32"/>
                  <a:gd name="T22" fmla="*/ 10 w 60"/>
                  <a:gd name="T23" fmla="*/ 31 h 32"/>
                  <a:gd name="T24" fmla="*/ 7 w 60"/>
                  <a:gd name="T25" fmla="*/ 30 h 32"/>
                  <a:gd name="T26" fmla="*/ 5 w 60"/>
                  <a:gd name="T27" fmla="*/ 28 h 32"/>
                  <a:gd name="T28" fmla="*/ 2 w 60"/>
                  <a:gd name="T29" fmla="*/ 27 h 32"/>
                  <a:gd name="T30" fmla="*/ 0 w 60"/>
                  <a:gd name="T31" fmla="*/ 26 h 32"/>
                  <a:gd name="T32" fmla="*/ 1 w 60"/>
                  <a:gd name="T33" fmla="*/ 2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32"/>
                  <a:gd name="T53" fmla="*/ 60 w 6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32">
                    <a:moveTo>
                      <a:pt x="1" y="20"/>
                    </a:moveTo>
                    <a:cubicBezTo>
                      <a:pt x="1" y="20"/>
                      <a:pt x="4" y="23"/>
                      <a:pt x="7" y="25"/>
                    </a:cubicBezTo>
                    <a:cubicBezTo>
                      <a:pt x="11" y="27"/>
                      <a:pt x="15" y="28"/>
                      <a:pt x="15" y="28"/>
                    </a:cubicBezTo>
                    <a:cubicBezTo>
                      <a:pt x="15" y="28"/>
                      <a:pt x="19" y="28"/>
                      <a:pt x="23" y="26"/>
                    </a:cubicBezTo>
                    <a:cubicBezTo>
                      <a:pt x="27" y="24"/>
                      <a:pt x="33" y="21"/>
                      <a:pt x="35" y="18"/>
                    </a:cubicBezTo>
                    <a:cubicBezTo>
                      <a:pt x="38" y="16"/>
                      <a:pt x="49" y="7"/>
                      <a:pt x="49" y="7"/>
                    </a:cubicBezTo>
                    <a:lnTo>
                      <a:pt x="55" y="0"/>
                    </a:lnTo>
                    <a:lnTo>
                      <a:pt x="60" y="4"/>
                    </a:lnTo>
                    <a:cubicBezTo>
                      <a:pt x="60" y="4"/>
                      <a:pt x="48" y="16"/>
                      <a:pt x="45" y="18"/>
                    </a:cubicBezTo>
                    <a:cubicBezTo>
                      <a:pt x="43" y="21"/>
                      <a:pt x="32" y="29"/>
                      <a:pt x="25" y="30"/>
                    </a:cubicBezTo>
                    <a:cubicBezTo>
                      <a:pt x="18" y="32"/>
                      <a:pt x="15" y="31"/>
                      <a:pt x="14" y="31"/>
                    </a:cubicBezTo>
                    <a:cubicBezTo>
                      <a:pt x="13" y="31"/>
                      <a:pt x="10" y="31"/>
                      <a:pt x="10" y="31"/>
                    </a:cubicBezTo>
                    <a:lnTo>
                      <a:pt x="7" y="30"/>
                    </a:lnTo>
                    <a:lnTo>
                      <a:pt x="5" y="28"/>
                    </a:lnTo>
                    <a:lnTo>
                      <a:pt x="2" y="27"/>
                    </a:lnTo>
                    <a:lnTo>
                      <a:pt x="0" y="26"/>
                    </a:lnTo>
                    <a:lnTo>
                      <a:pt x="1" y="20"/>
                    </a:lnTo>
                  </a:path>
                </a:pathLst>
              </a:custGeom>
              <a:solidFill>
                <a:srgbClr val="090DC1"/>
              </a:solidFill>
              <a:ln w="9525">
                <a:solidFill>
                  <a:srgbClr val="FFFF00"/>
                </a:solidFill>
                <a:round/>
                <a:headEnd/>
                <a:tailEnd/>
              </a:ln>
            </p:spPr>
            <p:txBody>
              <a:bodyPr/>
              <a:lstStyle/>
              <a:p>
                <a:endParaRPr lang="pt-BR"/>
              </a:p>
            </p:txBody>
          </p:sp>
          <p:sp>
            <p:nvSpPr>
              <p:cNvPr id="27757" name="Freeform 15">
                <a:extLst>
                  <a:ext uri="{FF2B5EF4-FFF2-40B4-BE49-F238E27FC236}">
                    <a16:creationId xmlns:a16="http://schemas.microsoft.com/office/drawing/2014/main" id="{B8349A80-0390-126A-411B-E1ED81E52B3B}"/>
                  </a:ext>
                </a:extLst>
              </p:cNvPr>
              <p:cNvSpPr>
                <a:spLocks/>
              </p:cNvSpPr>
              <p:nvPr/>
            </p:nvSpPr>
            <p:spPr bwMode="auto">
              <a:xfrm>
                <a:off x="2151" y="2202"/>
                <a:ext cx="18" cy="48"/>
              </a:xfrm>
              <a:custGeom>
                <a:avLst/>
                <a:gdLst>
                  <a:gd name="T0" fmla="*/ 0 w 3"/>
                  <a:gd name="T1" fmla="*/ 1 h 8"/>
                  <a:gd name="T2" fmla="*/ 3 w 3"/>
                  <a:gd name="T3" fmla="*/ 0 h 8"/>
                  <a:gd name="T4" fmla="*/ 3 w 3"/>
                  <a:gd name="T5" fmla="*/ 8 h 8"/>
                  <a:gd name="T6" fmla="*/ 0 w 3"/>
                  <a:gd name="T7" fmla="*/ 8 h 8"/>
                  <a:gd name="T8" fmla="*/ 0 w 3"/>
                  <a:gd name="T9" fmla="*/ 1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0" y="1"/>
                    </a:moveTo>
                    <a:lnTo>
                      <a:pt x="3" y="0"/>
                    </a:lnTo>
                    <a:lnTo>
                      <a:pt x="3" y="8"/>
                    </a:lnTo>
                    <a:lnTo>
                      <a:pt x="0" y="8"/>
                    </a:lnTo>
                    <a:lnTo>
                      <a:pt x="0" y="1"/>
                    </a:lnTo>
                  </a:path>
                </a:pathLst>
              </a:custGeom>
              <a:solidFill>
                <a:srgbClr val="090DC1"/>
              </a:solidFill>
              <a:ln w="9525">
                <a:solidFill>
                  <a:srgbClr val="FFFF00"/>
                </a:solidFill>
                <a:round/>
                <a:headEnd/>
                <a:tailEnd/>
              </a:ln>
            </p:spPr>
            <p:txBody>
              <a:bodyPr/>
              <a:lstStyle/>
              <a:p>
                <a:endParaRPr lang="pt-BR"/>
              </a:p>
            </p:txBody>
          </p:sp>
          <p:sp>
            <p:nvSpPr>
              <p:cNvPr id="27758" name="Freeform 16">
                <a:extLst>
                  <a:ext uri="{FF2B5EF4-FFF2-40B4-BE49-F238E27FC236}">
                    <a16:creationId xmlns:a16="http://schemas.microsoft.com/office/drawing/2014/main" id="{74DA68D3-B4EA-3C04-03E2-9F577AA55D85}"/>
                  </a:ext>
                </a:extLst>
              </p:cNvPr>
              <p:cNvSpPr>
                <a:spLocks/>
              </p:cNvSpPr>
              <p:nvPr/>
            </p:nvSpPr>
            <p:spPr bwMode="auto">
              <a:xfrm>
                <a:off x="2547" y="2040"/>
                <a:ext cx="18" cy="54"/>
              </a:xfrm>
              <a:custGeom>
                <a:avLst/>
                <a:gdLst>
                  <a:gd name="T0" fmla="*/ 0 w 3"/>
                  <a:gd name="T1" fmla="*/ 9 h 9"/>
                  <a:gd name="T2" fmla="*/ 3 w 3"/>
                  <a:gd name="T3" fmla="*/ 9 h 9"/>
                  <a:gd name="T4" fmla="*/ 3 w 3"/>
                  <a:gd name="T5" fmla="*/ 0 h 9"/>
                  <a:gd name="T6" fmla="*/ 0 w 3"/>
                  <a:gd name="T7" fmla="*/ 1 h 9"/>
                  <a:gd name="T8" fmla="*/ 0 w 3"/>
                  <a:gd name="T9" fmla="*/ 9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0" y="9"/>
                    </a:moveTo>
                    <a:lnTo>
                      <a:pt x="3" y="9"/>
                    </a:lnTo>
                    <a:lnTo>
                      <a:pt x="3" y="0"/>
                    </a:lnTo>
                    <a:lnTo>
                      <a:pt x="0" y="1"/>
                    </a:lnTo>
                    <a:lnTo>
                      <a:pt x="0" y="9"/>
                    </a:lnTo>
                  </a:path>
                </a:pathLst>
              </a:custGeom>
              <a:solidFill>
                <a:srgbClr val="090DC1"/>
              </a:solidFill>
              <a:ln w="9525">
                <a:solidFill>
                  <a:srgbClr val="FFFF00"/>
                </a:solidFill>
                <a:round/>
                <a:headEnd/>
                <a:tailEnd/>
              </a:ln>
            </p:spPr>
            <p:txBody>
              <a:bodyPr/>
              <a:lstStyle/>
              <a:p>
                <a:endParaRPr lang="pt-BR"/>
              </a:p>
            </p:txBody>
          </p:sp>
          <p:sp>
            <p:nvSpPr>
              <p:cNvPr id="27759" name="Rectangle 17">
                <a:extLst>
                  <a:ext uri="{FF2B5EF4-FFF2-40B4-BE49-F238E27FC236}">
                    <a16:creationId xmlns:a16="http://schemas.microsoft.com/office/drawing/2014/main" id="{ACDEC2BB-E163-E77F-5EE0-E4D6F396D436}"/>
                  </a:ext>
                </a:extLst>
              </p:cNvPr>
              <p:cNvSpPr>
                <a:spLocks noChangeArrowheads="1"/>
              </p:cNvSpPr>
              <p:nvPr/>
            </p:nvSpPr>
            <p:spPr bwMode="auto">
              <a:xfrm>
                <a:off x="2625" y="2052"/>
                <a:ext cx="18"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60" name="Rectangle 18">
                <a:extLst>
                  <a:ext uri="{FF2B5EF4-FFF2-40B4-BE49-F238E27FC236}">
                    <a16:creationId xmlns:a16="http://schemas.microsoft.com/office/drawing/2014/main" id="{263118F1-02F4-FB65-FD85-8B91DF5A2D1A}"/>
                  </a:ext>
                </a:extLst>
              </p:cNvPr>
              <p:cNvSpPr>
                <a:spLocks noChangeArrowheads="1"/>
              </p:cNvSpPr>
              <p:nvPr/>
            </p:nvSpPr>
            <p:spPr bwMode="auto">
              <a:xfrm>
                <a:off x="2704" y="2094"/>
                <a:ext cx="11"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61" name="Rectangle 19">
                <a:extLst>
                  <a:ext uri="{FF2B5EF4-FFF2-40B4-BE49-F238E27FC236}">
                    <a16:creationId xmlns:a16="http://schemas.microsoft.com/office/drawing/2014/main" id="{985B8E0D-CCC2-F42B-BEC6-3A308CBA2BD8}"/>
                  </a:ext>
                </a:extLst>
              </p:cNvPr>
              <p:cNvSpPr>
                <a:spLocks noChangeArrowheads="1"/>
              </p:cNvSpPr>
              <p:nvPr/>
            </p:nvSpPr>
            <p:spPr bwMode="auto">
              <a:xfrm>
                <a:off x="2781" y="2172"/>
                <a:ext cx="11" cy="5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62" name="Freeform 20">
                <a:extLst>
                  <a:ext uri="{FF2B5EF4-FFF2-40B4-BE49-F238E27FC236}">
                    <a16:creationId xmlns:a16="http://schemas.microsoft.com/office/drawing/2014/main" id="{29133DAC-6719-17B2-FB61-291C907B5CD3}"/>
                  </a:ext>
                </a:extLst>
              </p:cNvPr>
              <p:cNvSpPr>
                <a:spLocks/>
              </p:cNvSpPr>
              <p:nvPr/>
            </p:nvSpPr>
            <p:spPr bwMode="auto">
              <a:xfrm>
                <a:off x="3279" y="2028"/>
                <a:ext cx="372" cy="210"/>
              </a:xfrm>
              <a:custGeom>
                <a:avLst/>
                <a:gdLst>
                  <a:gd name="T0" fmla="*/ 62 w 62"/>
                  <a:gd name="T1" fmla="*/ 35 h 35"/>
                  <a:gd name="T2" fmla="*/ 62 w 62"/>
                  <a:gd name="T3" fmla="*/ 26 h 35"/>
                  <a:gd name="T4" fmla="*/ 41 w 62"/>
                  <a:gd name="T5" fmla="*/ 9 h 35"/>
                  <a:gd name="T6" fmla="*/ 26 w 62"/>
                  <a:gd name="T7" fmla="*/ 1 h 35"/>
                  <a:gd name="T8" fmla="*/ 12 w 62"/>
                  <a:gd name="T9" fmla="*/ 1 h 35"/>
                  <a:gd name="T10" fmla="*/ 0 w 62"/>
                  <a:gd name="T11" fmla="*/ 7 h 35"/>
                  <a:gd name="T12" fmla="*/ 4 w 62"/>
                  <a:gd name="T13" fmla="*/ 11 h 35"/>
                  <a:gd name="T14" fmla="*/ 12 w 62"/>
                  <a:gd name="T15" fmla="*/ 5 h 35"/>
                  <a:gd name="T16" fmla="*/ 18 w 62"/>
                  <a:gd name="T17" fmla="*/ 3 h 35"/>
                  <a:gd name="T18" fmla="*/ 25 w 62"/>
                  <a:gd name="T19" fmla="*/ 5 h 35"/>
                  <a:gd name="T20" fmla="*/ 33 w 62"/>
                  <a:gd name="T21" fmla="*/ 10 h 35"/>
                  <a:gd name="T22" fmla="*/ 46 w 62"/>
                  <a:gd name="T23" fmla="*/ 21 h 35"/>
                  <a:gd name="T24" fmla="*/ 54 w 62"/>
                  <a:gd name="T25" fmla="*/ 29 h 35"/>
                  <a:gd name="T26" fmla="*/ 62 w 62"/>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35"/>
                  <a:gd name="T44" fmla="*/ 62 w 62"/>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35">
                    <a:moveTo>
                      <a:pt x="62" y="35"/>
                    </a:moveTo>
                    <a:lnTo>
                      <a:pt x="62" y="26"/>
                    </a:lnTo>
                    <a:cubicBezTo>
                      <a:pt x="62" y="26"/>
                      <a:pt x="44" y="11"/>
                      <a:pt x="41" y="9"/>
                    </a:cubicBezTo>
                    <a:cubicBezTo>
                      <a:pt x="39" y="7"/>
                      <a:pt x="33" y="1"/>
                      <a:pt x="26" y="1"/>
                    </a:cubicBezTo>
                    <a:cubicBezTo>
                      <a:pt x="19" y="0"/>
                      <a:pt x="15" y="0"/>
                      <a:pt x="12" y="1"/>
                    </a:cubicBezTo>
                    <a:cubicBezTo>
                      <a:pt x="4" y="3"/>
                      <a:pt x="0" y="7"/>
                      <a:pt x="0" y="7"/>
                    </a:cubicBezTo>
                    <a:lnTo>
                      <a:pt x="4" y="11"/>
                    </a:lnTo>
                    <a:cubicBezTo>
                      <a:pt x="4" y="11"/>
                      <a:pt x="10" y="6"/>
                      <a:pt x="12" y="5"/>
                    </a:cubicBezTo>
                    <a:cubicBezTo>
                      <a:pt x="14" y="4"/>
                      <a:pt x="16" y="3"/>
                      <a:pt x="18" y="3"/>
                    </a:cubicBezTo>
                    <a:cubicBezTo>
                      <a:pt x="20" y="3"/>
                      <a:pt x="23" y="4"/>
                      <a:pt x="25" y="5"/>
                    </a:cubicBezTo>
                    <a:cubicBezTo>
                      <a:pt x="27" y="6"/>
                      <a:pt x="29" y="7"/>
                      <a:pt x="33" y="10"/>
                    </a:cubicBezTo>
                    <a:cubicBezTo>
                      <a:pt x="37" y="13"/>
                      <a:pt x="46" y="21"/>
                      <a:pt x="46" y="21"/>
                    </a:cubicBezTo>
                    <a:lnTo>
                      <a:pt x="54" y="29"/>
                    </a:lnTo>
                    <a:lnTo>
                      <a:pt x="62" y="35"/>
                    </a:lnTo>
                  </a:path>
                </a:pathLst>
              </a:custGeom>
              <a:solidFill>
                <a:srgbClr val="090DC1"/>
              </a:solidFill>
              <a:ln w="9525">
                <a:solidFill>
                  <a:srgbClr val="FFFF00"/>
                </a:solidFill>
                <a:round/>
                <a:headEnd/>
                <a:tailEnd/>
              </a:ln>
            </p:spPr>
            <p:txBody>
              <a:bodyPr/>
              <a:lstStyle/>
              <a:p>
                <a:endParaRPr lang="pt-BR"/>
              </a:p>
            </p:txBody>
          </p:sp>
          <p:sp>
            <p:nvSpPr>
              <p:cNvPr id="27763" name="Freeform 21">
                <a:extLst>
                  <a:ext uri="{FF2B5EF4-FFF2-40B4-BE49-F238E27FC236}">
                    <a16:creationId xmlns:a16="http://schemas.microsoft.com/office/drawing/2014/main" id="{DC5B7759-4AA5-FA06-A57B-B013B297CEFB}"/>
                  </a:ext>
                </a:extLst>
              </p:cNvPr>
              <p:cNvSpPr>
                <a:spLocks/>
              </p:cNvSpPr>
              <p:nvPr/>
            </p:nvSpPr>
            <p:spPr bwMode="auto">
              <a:xfrm>
                <a:off x="3345" y="2052"/>
                <a:ext cx="19" cy="60"/>
              </a:xfrm>
              <a:custGeom>
                <a:avLst/>
                <a:gdLst>
                  <a:gd name="T0" fmla="*/ 0 w 3"/>
                  <a:gd name="T1" fmla="*/ 0 h 10"/>
                  <a:gd name="T2" fmla="*/ 3 w 3"/>
                  <a:gd name="T3" fmla="*/ 0 h 10"/>
                  <a:gd name="T4" fmla="*/ 3 w 3"/>
                  <a:gd name="T5" fmla="*/ 10 h 10"/>
                  <a:gd name="T6" fmla="*/ 0 w 3"/>
                  <a:gd name="T7" fmla="*/ 9 h 10"/>
                  <a:gd name="T8" fmla="*/ 0 w 3"/>
                  <a:gd name="T9" fmla="*/ 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0"/>
                    </a:moveTo>
                    <a:lnTo>
                      <a:pt x="3" y="0"/>
                    </a:lnTo>
                    <a:lnTo>
                      <a:pt x="3" y="10"/>
                    </a:lnTo>
                    <a:lnTo>
                      <a:pt x="0" y="9"/>
                    </a:lnTo>
                    <a:lnTo>
                      <a:pt x="0" y="0"/>
                    </a:lnTo>
                  </a:path>
                </a:pathLst>
              </a:custGeom>
              <a:solidFill>
                <a:srgbClr val="090DC1"/>
              </a:solidFill>
              <a:ln w="9525">
                <a:solidFill>
                  <a:srgbClr val="FFFF00"/>
                </a:solidFill>
                <a:round/>
                <a:headEnd/>
                <a:tailEnd/>
              </a:ln>
            </p:spPr>
            <p:txBody>
              <a:bodyPr/>
              <a:lstStyle/>
              <a:p>
                <a:endParaRPr lang="pt-BR"/>
              </a:p>
            </p:txBody>
          </p:sp>
          <p:sp>
            <p:nvSpPr>
              <p:cNvPr id="27764" name="Freeform 22">
                <a:extLst>
                  <a:ext uri="{FF2B5EF4-FFF2-40B4-BE49-F238E27FC236}">
                    <a16:creationId xmlns:a16="http://schemas.microsoft.com/office/drawing/2014/main" id="{94B060AB-9A03-0552-573B-87E594D0CF82}"/>
                  </a:ext>
                </a:extLst>
              </p:cNvPr>
              <p:cNvSpPr>
                <a:spLocks/>
              </p:cNvSpPr>
              <p:nvPr/>
            </p:nvSpPr>
            <p:spPr bwMode="auto">
              <a:xfrm>
                <a:off x="3237" y="2070"/>
                <a:ext cx="66" cy="66"/>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FFFF00"/>
                </a:solidFill>
                <a:round/>
                <a:headEnd/>
                <a:tailEnd/>
              </a:ln>
            </p:spPr>
            <p:txBody>
              <a:bodyPr/>
              <a:lstStyle/>
              <a:p>
                <a:endParaRPr lang="pt-BR"/>
              </a:p>
            </p:txBody>
          </p:sp>
          <p:sp>
            <p:nvSpPr>
              <p:cNvPr id="27765" name="Rectangle 23">
                <a:extLst>
                  <a:ext uri="{FF2B5EF4-FFF2-40B4-BE49-F238E27FC236}">
                    <a16:creationId xmlns:a16="http://schemas.microsoft.com/office/drawing/2014/main" id="{219D50CF-B5F3-8579-FF26-1849E5CDBFDC}"/>
                  </a:ext>
                </a:extLst>
              </p:cNvPr>
              <p:cNvSpPr>
                <a:spLocks noChangeArrowheads="1"/>
              </p:cNvSpPr>
              <p:nvPr/>
            </p:nvSpPr>
            <p:spPr bwMode="auto">
              <a:xfrm>
                <a:off x="3424" y="2052"/>
                <a:ext cx="11"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66" name="Rectangle 24">
                <a:extLst>
                  <a:ext uri="{FF2B5EF4-FFF2-40B4-BE49-F238E27FC236}">
                    <a16:creationId xmlns:a16="http://schemas.microsoft.com/office/drawing/2014/main" id="{4D96DF10-91E6-72EB-BA53-05B8F285B8E2}"/>
                  </a:ext>
                </a:extLst>
              </p:cNvPr>
              <p:cNvSpPr>
                <a:spLocks noChangeArrowheads="1"/>
              </p:cNvSpPr>
              <p:nvPr/>
            </p:nvSpPr>
            <p:spPr bwMode="auto">
              <a:xfrm>
                <a:off x="3495" y="2100"/>
                <a:ext cx="17"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67" name="Rectangle 25">
                <a:extLst>
                  <a:ext uri="{FF2B5EF4-FFF2-40B4-BE49-F238E27FC236}">
                    <a16:creationId xmlns:a16="http://schemas.microsoft.com/office/drawing/2014/main" id="{B7A3C50B-F837-213E-4C5F-CF9A7B9749BA}"/>
                  </a:ext>
                </a:extLst>
              </p:cNvPr>
              <p:cNvSpPr>
                <a:spLocks noChangeArrowheads="1"/>
              </p:cNvSpPr>
              <p:nvPr/>
            </p:nvSpPr>
            <p:spPr bwMode="auto">
              <a:xfrm>
                <a:off x="3573" y="2166"/>
                <a:ext cx="18" cy="6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grpSp>
        <p:grpSp>
          <p:nvGrpSpPr>
            <p:cNvPr id="27725" name="Group 26">
              <a:extLst>
                <a:ext uri="{FF2B5EF4-FFF2-40B4-BE49-F238E27FC236}">
                  <a16:creationId xmlns:a16="http://schemas.microsoft.com/office/drawing/2014/main" id="{B89B5129-63E5-B7BC-D7D7-F60747F011F1}"/>
                </a:ext>
              </a:extLst>
            </p:cNvPr>
            <p:cNvGrpSpPr>
              <a:grpSpLocks/>
            </p:cNvGrpSpPr>
            <p:nvPr/>
          </p:nvGrpSpPr>
          <p:grpSpPr bwMode="auto">
            <a:xfrm>
              <a:off x="737" y="4560"/>
              <a:ext cx="549" cy="92"/>
              <a:chOff x="2109" y="2022"/>
              <a:chExt cx="1542" cy="270"/>
            </a:xfrm>
          </p:grpSpPr>
          <p:sp>
            <p:nvSpPr>
              <p:cNvPr id="27726" name="Rectangle 27">
                <a:extLst>
                  <a:ext uri="{FF2B5EF4-FFF2-40B4-BE49-F238E27FC236}">
                    <a16:creationId xmlns:a16="http://schemas.microsoft.com/office/drawing/2014/main" id="{03C9E5C9-14E8-EA53-C297-40BD6C75F91F}"/>
                  </a:ext>
                </a:extLst>
              </p:cNvPr>
              <p:cNvSpPr>
                <a:spLocks noChangeArrowheads="1"/>
              </p:cNvSpPr>
              <p:nvPr/>
            </p:nvSpPr>
            <p:spPr bwMode="auto">
              <a:xfrm>
                <a:off x="2380" y="2100"/>
                <a:ext cx="23" cy="6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27" name="Rectangle 28">
                <a:extLst>
                  <a:ext uri="{FF2B5EF4-FFF2-40B4-BE49-F238E27FC236}">
                    <a16:creationId xmlns:a16="http://schemas.microsoft.com/office/drawing/2014/main" id="{3125FE30-05DA-126F-2497-8D5281FFE477}"/>
                  </a:ext>
                </a:extLst>
              </p:cNvPr>
              <p:cNvSpPr>
                <a:spLocks noChangeArrowheads="1"/>
              </p:cNvSpPr>
              <p:nvPr/>
            </p:nvSpPr>
            <p:spPr bwMode="auto">
              <a:xfrm>
                <a:off x="2223" y="2184"/>
                <a:ext cx="18"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28" name="Freeform 29">
                <a:extLst>
                  <a:ext uri="{FF2B5EF4-FFF2-40B4-BE49-F238E27FC236}">
                    <a16:creationId xmlns:a16="http://schemas.microsoft.com/office/drawing/2014/main" id="{B0175F29-9A96-3D86-0DDF-9CCCEEE9F356}"/>
                  </a:ext>
                </a:extLst>
              </p:cNvPr>
              <p:cNvSpPr>
                <a:spLocks/>
              </p:cNvSpPr>
              <p:nvPr/>
            </p:nvSpPr>
            <p:spPr bwMode="auto">
              <a:xfrm>
                <a:off x="3183" y="2112"/>
                <a:ext cx="18" cy="60"/>
              </a:xfrm>
              <a:custGeom>
                <a:avLst/>
                <a:gdLst>
                  <a:gd name="T0" fmla="*/ 0 w 3"/>
                  <a:gd name="T1" fmla="*/ 10 h 10"/>
                  <a:gd name="T2" fmla="*/ 0 w 3"/>
                  <a:gd name="T3" fmla="*/ 0 h 10"/>
                  <a:gd name="T4" fmla="*/ 3 w 3"/>
                  <a:gd name="T5" fmla="*/ 1 h 10"/>
                  <a:gd name="T6" fmla="*/ 3 w 3"/>
                  <a:gd name="T7" fmla="*/ 10 h 10"/>
                  <a:gd name="T8" fmla="*/ 0 w 3"/>
                  <a:gd name="T9" fmla="*/ 1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10"/>
                    </a:moveTo>
                    <a:lnTo>
                      <a:pt x="0" y="0"/>
                    </a:lnTo>
                    <a:lnTo>
                      <a:pt x="3" y="1"/>
                    </a:lnTo>
                    <a:lnTo>
                      <a:pt x="3" y="10"/>
                    </a:lnTo>
                    <a:lnTo>
                      <a:pt x="0" y="10"/>
                    </a:lnTo>
                  </a:path>
                </a:pathLst>
              </a:custGeom>
              <a:solidFill>
                <a:srgbClr val="090DC1"/>
              </a:solidFill>
              <a:ln w="9525">
                <a:solidFill>
                  <a:srgbClr val="FFFF00"/>
                </a:solidFill>
                <a:round/>
                <a:headEnd/>
                <a:tailEnd/>
              </a:ln>
            </p:spPr>
            <p:txBody>
              <a:bodyPr/>
              <a:lstStyle/>
              <a:p>
                <a:endParaRPr lang="pt-BR"/>
              </a:p>
            </p:txBody>
          </p:sp>
          <p:sp>
            <p:nvSpPr>
              <p:cNvPr id="27729" name="Rectangle 30">
                <a:extLst>
                  <a:ext uri="{FF2B5EF4-FFF2-40B4-BE49-F238E27FC236}">
                    <a16:creationId xmlns:a16="http://schemas.microsoft.com/office/drawing/2014/main" id="{4D6E5376-DC41-6F24-5B0A-BE9934557D45}"/>
                  </a:ext>
                </a:extLst>
              </p:cNvPr>
              <p:cNvSpPr>
                <a:spLocks noChangeArrowheads="1"/>
              </p:cNvSpPr>
              <p:nvPr/>
            </p:nvSpPr>
            <p:spPr bwMode="auto">
              <a:xfrm>
                <a:off x="3100" y="2142"/>
                <a:ext cx="17" cy="9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30" name="Rectangle 31">
                <a:extLst>
                  <a:ext uri="{FF2B5EF4-FFF2-40B4-BE49-F238E27FC236}">
                    <a16:creationId xmlns:a16="http://schemas.microsoft.com/office/drawing/2014/main" id="{A0CCFDA7-F8AE-1D52-DCFD-5AB80507547E}"/>
                  </a:ext>
                </a:extLst>
              </p:cNvPr>
              <p:cNvSpPr>
                <a:spLocks noChangeArrowheads="1"/>
              </p:cNvSpPr>
              <p:nvPr/>
            </p:nvSpPr>
            <p:spPr bwMode="auto">
              <a:xfrm>
                <a:off x="3021" y="2184"/>
                <a:ext cx="18"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31" name="Freeform 32">
                <a:extLst>
                  <a:ext uri="{FF2B5EF4-FFF2-40B4-BE49-F238E27FC236}">
                    <a16:creationId xmlns:a16="http://schemas.microsoft.com/office/drawing/2014/main" id="{28AEA887-89A6-2EF5-882B-550F1CFC2F2B}"/>
                  </a:ext>
                </a:extLst>
              </p:cNvPr>
              <p:cNvSpPr>
                <a:spLocks/>
              </p:cNvSpPr>
              <p:nvPr/>
            </p:nvSpPr>
            <p:spPr bwMode="auto">
              <a:xfrm>
                <a:off x="2954" y="2220"/>
                <a:ext cx="14" cy="42"/>
              </a:xfrm>
              <a:custGeom>
                <a:avLst/>
                <a:gdLst>
                  <a:gd name="T0" fmla="*/ 0 w 2"/>
                  <a:gd name="T1" fmla="*/ 1 h 7"/>
                  <a:gd name="T2" fmla="*/ 2 w 2"/>
                  <a:gd name="T3" fmla="*/ 0 h 7"/>
                  <a:gd name="T4" fmla="*/ 2 w 2"/>
                  <a:gd name="T5" fmla="*/ 7 h 7"/>
                  <a:gd name="T6" fmla="*/ 0 w 2"/>
                  <a:gd name="T7" fmla="*/ 6 h 7"/>
                  <a:gd name="T8" fmla="*/ 0 w 2"/>
                  <a:gd name="T9" fmla="*/ 1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0" y="1"/>
                    </a:moveTo>
                    <a:lnTo>
                      <a:pt x="2" y="0"/>
                    </a:lnTo>
                    <a:lnTo>
                      <a:pt x="2" y="7"/>
                    </a:lnTo>
                    <a:lnTo>
                      <a:pt x="0" y="6"/>
                    </a:lnTo>
                    <a:lnTo>
                      <a:pt x="0" y="1"/>
                    </a:lnTo>
                  </a:path>
                </a:pathLst>
              </a:custGeom>
              <a:solidFill>
                <a:srgbClr val="090DC1"/>
              </a:solidFill>
              <a:ln w="9525">
                <a:solidFill>
                  <a:srgbClr val="FFFF00"/>
                </a:solidFill>
                <a:round/>
                <a:headEnd/>
                <a:tailEnd/>
              </a:ln>
            </p:spPr>
            <p:txBody>
              <a:bodyPr/>
              <a:lstStyle/>
              <a:p>
                <a:endParaRPr lang="pt-BR"/>
              </a:p>
            </p:txBody>
          </p:sp>
          <p:sp>
            <p:nvSpPr>
              <p:cNvPr id="27732" name="Freeform 33">
                <a:extLst>
                  <a:ext uri="{FF2B5EF4-FFF2-40B4-BE49-F238E27FC236}">
                    <a16:creationId xmlns:a16="http://schemas.microsoft.com/office/drawing/2014/main" id="{46758545-9B77-9B5A-7F97-A895DF0E128F}"/>
                  </a:ext>
                </a:extLst>
              </p:cNvPr>
              <p:cNvSpPr>
                <a:spLocks/>
              </p:cNvSpPr>
              <p:nvPr/>
            </p:nvSpPr>
            <p:spPr bwMode="auto">
              <a:xfrm>
                <a:off x="2475" y="2022"/>
                <a:ext cx="792" cy="270"/>
              </a:xfrm>
              <a:custGeom>
                <a:avLst/>
                <a:gdLst>
                  <a:gd name="T0" fmla="*/ 103 w 132"/>
                  <a:gd name="T1" fmla="*/ 35 h 45"/>
                  <a:gd name="T2" fmla="*/ 96 w 132"/>
                  <a:gd name="T3" fmla="*/ 40 h 45"/>
                  <a:gd name="T4" fmla="*/ 88 w 132"/>
                  <a:gd name="T5" fmla="*/ 41 h 45"/>
                  <a:gd name="T6" fmla="*/ 71 w 132"/>
                  <a:gd name="T7" fmla="*/ 34 h 45"/>
                  <a:gd name="T8" fmla="*/ 61 w 132"/>
                  <a:gd name="T9" fmla="*/ 25 h 45"/>
                  <a:gd name="T10" fmla="*/ 51 w 132"/>
                  <a:gd name="T11" fmla="*/ 15 h 45"/>
                  <a:gd name="T12" fmla="*/ 41 w 132"/>
                  <a:gd name="T13" fmla="*/ 7 h 45"/>
                  <a:gd name="T14" fmla="*/ 30 w 132"/>
                  <a:gd name="T15" fmla="*/ 1 h 45"/>
                  <a:gd name="T16" fmla="*/ 16 w 132"/>
                  <a:gd name="T17" fmla="*/ 1 h 45"/>
                  <a:gd name="T18" fmla="*/ 4 w 132"/>
                  <a:gd name="T19" fmla="*/ 4 h 45"/>
                  <a:gd name="T20" fmla="*/ 0 w 132"/>
                  <a:gd name="T21" fmla="*/ 7 h 45"/>
                  <a:gd name="T22" fmla="*/ 5 w 132"/>
                  <a:gd name="T23" fmla="*/ 10 h 45"/>
                  <a:gd name="T24" fmla="*/ 6 w 132"/>
                  <a:gd name="T25" fmla="*/ 9 h 45"/>
                  <a:gd name="T26" fmla="*/ 17 w 132"/>
                  <a:gd name="T27" fmla="*/ 3 h 45"/>
                  <a:gd name="T28" fmla="*/ 33 w 132"/>
                  <a:gd name="T29" fmla="*/ 9 h 45"/>
                  <a:gd name="T30" fmla="*/ 44 w 132"/>
                  <a:gd name="T31" fmla="*/ 18 h 45"/>
                  <a:gd name="T32" fmla="*/ 64 w 132"/>
                  <a:gd name="T33" fmla="*/ 36 h 45"/>
                  <a:gd name="T34" fmla="*/ 90 w 132"/>
                  <a:gd name="T35" fmla="*/ 45 h 45"/>
                  <a:gd name="T36" fmla="*/ 110 w 132"/>
                  <a:gd name="T37" fmla="*/ 39 h 45"/>
                  <a:gd name="T38" fmla="*/ 124 w 132"/>
                  <a:gd name="T39" fmla="*/ 27 h 45"/>
                  <a:gd name="T40" fmla="*/ 132 w 132"/>
                  <a:gd name="T41" fmla="*/ 18 h 45"/>
                  <a:gd name="T42" fmla="*/ 127 w 132"/>
                  <a:gd name="T43" fmla="*/ 13 h 45"/>
                  <a:gd name="T44" fmla="*/ 121 w 132"/>
                  <a:gd name="T45" fmla="*/ 20 h 45"/>
                  <a:gd name="T46" fmla="*/ 113 w 132"/>
                  <a:gd name="T47" fmla="*/ 28 h 45"/>
                  <a:gd name="T48" fmla="*/ 103 w 132"/>
                  <a:gd name="T49" fmla="*/ 3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45"/>
                  <a:gd name="T77" fmla="*/ 132 w 132"/>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45">
                    <a:moveTo>
                      <a:pt x="103" y="35"/>
                    </a:moveTo>
                    <a:cubicBezTo>
                      <a:pt x="103" y="35"/>
                      <a:pt x="99" y="38"/>
                      <a:pt x="96" y="40"/>
                    </a:cubicBezTo>
                    <a:cubicBezTo>
                      <a:pt x="94" y="41"/>
                      <a:pt x="92" y="42"/>
                      <a:pt x="88" y="41"/>
                    </a:cubicBezTo>
                    <a:cubicBezTo>
                      <a:pt x="83" y="40"/>
                      <a:pt x="78" y="38"/>
                      <a:pt x="71" y="34"/>
                    </a:cubicBezTo>
                    <a:cubicBezTo>
                      <a:pt x="68" y="31"/>
                      <a:pt x="63" y="26"/>
                      <a:pt x="61" y="25"/>
                    </a:cubicBezTo>
                    <a:cubicBezTo>
                      <a:pt x="60" y="23"/>
                      <a:pt x="53" y="16"/>
                      <a:pt x="51" y="15"/>
                    </a:cubicBezTo>
                    <a:cubicBezTo>
                      <a:pt x="49" y="13"/>
                      <a:pt x="45" y="10"/>
                      <a:pt x="41" y="7"/>
                    </a:cubicBezTo>
                    <a:cubicBezTo>
                      <a:pt x="38" y="5"/>
                      <a:pt x="31" y="1"/>
                      <a:pt x="30" y="1"/>
                    </a:cubicBezTo>
                    <a:cubicBezTo>
                      <a:pt x="28" y="0"/>
                      <a:pt x="23" y="0"/>
                      <a:pt x="16" y="1"/>
                    </a:cubicBezTo>
                    <a:cubicBezTo>
                      <a:pt x="9" y="1"/>
                      <a:pt x="7" y="2"/>
                      <a:pt x="4" y="4"/>
                    </a:cubicBezTo>
                    <a:cubicBezTo>
                      <a:pt x="3" y="4"/>
                      <a:pt x="2" y="5"/>
                      <a:pt x="0" y="7"/>
                    </a:cubicBezTo>
                    <a:lnTo>
                      <a:pt x="5" y="10"/>
                    </a:lnTo>
                    <a:cubicBezTo>
                      <a:pt x="5" y="10"/>
                      <a:pt x="6" y="10"/>
                      <a:pt x="6" y="9"/>
                    </a:cubicBezTo>
                    <a:cubicBezTo>
                      <a:pt x="8" y="8"/>
                      <a:pt x="13" y="3"/>
                      <a:pt x="17" y="3"/>
                    </a:cubicBezTo>
                    <a:cubicBezTo>
                      <a:pt x="22" y="2"/>
                      <a:pt x="31" y="8"/>
                      <a:pt x="33" y="9"/>
                    </a:cubicBezTo>
                    <a:cubicBezTo>
                      <a:pt x="36" y="11"/>
                      <a:pt x="44" y="18"/>
                      <a:pt x="44" y="18"/>
                    </a:cubicBezTo>
                    <a:cubicBezTo>
                      <a:pt x="44" y="18"/>
                      <a:pt x="54" y="29"/>
                      <a:pt x="64" y="36"/>
                    </a:cubicBezTo>
                    <a:cubicBezTo>
                      <a:pt x="71" y="40"/>
                      <a:pt x="76" y="45"/>
                      <a:pt x="90" y="45"/>
                    </a:cubicBezTo>
                    <a:cubicBezTo>
                      <a:pt x="103" y="44"/>
                      <a:pt x="110" y="39"/>
                      <a:pt x="110" y="39"/>
                    </a:cubicBezTo>
                    <a:cubicBezTo>
                      <a:pt x="115" y="35"/>
                      <a:pt x="121" y="29"/>
                      <a:pt x="124" y="27"/>
                    </a:cubicBezTo>
                    <a:cubicBezTo>
                      <a:pt x="126" y="24"/>
                      <a:pt x="132" y="18"/>
                      <a:pt x="132" y="18"/>
                    </a:cubicBezTo>
                    <a:lnTo>
                      <a:pt x="127" y="13"/>
                    </a:lnTo>
                    <a:cubicBezTo>
                      <a:pt x="127" y="13"/>
                      <a:pt x="125" y="16"/>
                      <a:pt x="121" y="20"/>
                    </a:cubicBezTo>
                    <a:cubicBezTo>
                      <a:pt x="117" y="24"/>
                      <a:pt x="116" y="25"/>
                      <a:pt x="113" y="28"/>
                    </a:cubicBezTo>
                    <a:cubicBezTo>
                      <a:pt x="109" y="32"/>
                      <a:pt x="103" y="35"/>
                      <a:pt x="103" y="35"/>
                    </a:cubicBezTo>
                  </a:path>
                </a:pathLst>
              </a:custGeom>
              <a:solidFill>
                <a:srgbClr val="090DC1"/>
              </a:solidFill>
              <a:ln w="9525">
                <a:solidFill>
                  <a:srgbClr val="FFFF00"/>
                </a:solidFill>
                <a:round/>
                <a:headEnd/>
                <a:tailEnd/>
              </a:ln>
            </p:spPr>
            <p:txBody>
              <a:bodyPr/>
              <a:lstStyle/>
              <a:p>
                <a:endParaRPr lang="pt-BR"/>
              </a:p>
            </p:txBody>
          </p:sp>
          <p:sp>
            <p:nvSpPr>
              <p:cNvPr id="27733" name="Freeform 34">
                <a:extLst>
                  <a:ext uri="{FF2B5EF4-FFF2-40B4-BE49-F238E27FC236}">
                    <a16:creationId xmlns:a16="http://schemas.microsoft.com/office/drawing/2014/main" id="{8FA9AADF-65EA-A829-C80F-68BFF9B6618A}"/>
                  </a:ext>
                </a:extLst>
              </p:cNvPr>
              <p:cNvSpPr>
                <a:spLocks/>
              </p:cNvSpPr>
              <p:nvPr/>
            </p:nvSpPr>
            <p:spPr bwMode="auto">
              <a:xfrm>
                <a:off x="2440" y="2058"/>
                <a:ext cx="65" cy="66"/>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FFFF00"/>
                </a:solidFill>
                <a:round/>
                <a:headEnd/>
                <a:tailEnd/>
              </a:ln>
            </p:spPr>
            <p:txBody>
              <a:bodyPr/>
              <a:lstStyle/>
              <a:p>
                <a:endParaRPr lang="pt-BR"/>
              </a:p>
            </p:txBody>
          </p:sp>
          <p:sp>
            <p:nvSpPr>
              <p:cNvPr id="27734" name="Rectangle 35">
                <a:extLst>
                  <a:ext uri="{FF2B5EF4-FFF2-40B4-BE49-F238E27FC236}">
                    <a16:creationId xmlns:a16="http://schemas.microsoft.com/office/drawing/2014/main" id="{6E730B0B-77C3-9621-BA01-8A01C7546167}"/>
                  </a:ext>
                </a:extLst>
              </p:cNvPr>
              <p:cNvSpPr>
                <a:spLocks noChangeArrowheads="1"/>
              </p:cNvSpPr>
              <p:nvPr/>
            </p:nvSpPr>
            <p:spPr bwMode="auto">
              <a:xfrm>
                <a:off x="2295" y="2130"/>
                <a:ext cx="18" cy="9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35" name="Freeform 36">
                <a:extLst>
                  <a:ext uri="{FF2B5EF4-FFF2-40B4-BE49-F238E27FC236}">
                    <a16:creationId xmlns:a16="http://schemas.microsoft.com/office/drawing/2014/main" id="{51E999EC-248A-FF7B-C9BA-A3C61F648C2C}"/>
                  </a:ext>
                </a:extLst>
              </p:cNvPr>
              <p:cNvSpPr>
                <a:spLocks/>
              </p:cNvSpPr>
              <p:nvPr/>
            </p:nvSpPr>
            <p:spPr bwMode="auto">
              <a:xfrm>
                <a:off x="2109" y="2094"/>
                <a:ext cx="359" cy="192"/>
              </a:xfrm>
              <a:custGeom>
                <a:avLst/>
                <a:gdLst>
                  <a:gd name="T0" fmla="*/ 1 w 60"/>
                  <a:gd name="T1" fmla="*/ 20 h 32"/>
                  <a:gd name="T2" fmla="*/ 7 w 60"/>
                  <a:gd name="T3" fmla="*/ 25 h 32"/>
                  <a:gd name="T4" fmla="*/ 15 w 60"/>
                  <a:gd name="T5" fmla="*/ 28 h 32"/>
                  <a:gd name="T6" fmla="*/ 23 w 60"/>
                  <a:gd name="T7" fmla="*/ 26 h 32"/>
                  <a:gd name="T8" fmla="*/ 35 w 60"/>
                  <a:gd name="T9" fmla="*/ 18 h 32"/>
                  <a:gd name="T10" fmla="*/ 49 w 60"/>
                  <a:gd name="T11" fmla="*/ 7 h 32"/>
                  <a:gd name="T12" fmla="*/ 55 w 60"/>
                  <a:gd name="T13" fmla="*/ 0 h 32"/>
                  <a:gd name="T14" fmla="*/ 60 w 60"/>
                  <a:gd name="T15" fmla="*/ 4 h 32"/>
                  <a:gd name="T16" fmla="*/ 45 w 60"/>
                  <a:gd name="T17" fmla="*/ 18 h 32"/>
                  <a:gd name="T18" fmla="*/ 25 w 60"/>
                  <a:gd name="T19" fmla="*/ 30 h 32"/>
                  <a:gd name="T20" fmla="*/ 14 w 60"/>
                  <a:gd name="T21" fmla="*/ 31 h 32"/>
                  <a:gd name="T22" fmla="*/ 10 w 60"/>
                  <a:gd name="T23" fmla="*/ 31 h 32"/>
                  <a:gd name="T24" fmla="*/ 7 w 60"/>
                  <a:gd name="T25" fmla="*/ 30 h 32"/>
                  <a:gd name="T26" fmla="*/ 5 w 60"/>
                  <a:gd name="T27" fmla="*/ 28 h 32"/>
                  <a:gd name="T28" fmla="*/ 2 w 60"/>
                  <a:gd name="T29" fmla="*/ 27 h 32"/>
                  <a:gd name="T30" fmla="*/ 0 w 60"/>
                  <a:gd name="T31" fmla="*/ 26 h 32"/>
                  <a:gd name="T32" fmla="*/ 1 w 60"/>
                  <a:gd name="T33" fmla="*/ 2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32"/>
                  <a:gd name="T53" fmla="*/ 60 w 6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32">
                    <a:moveTo>
                      <a:pt x="1" y="20"/>
                    </a:moveTo>
                    <a:cubicBezTo>
                      <a:pt x="1" y="20"/>
                      <a:pt x="4" y="23"/>
                      <a:pt x="7" y="25"/>
                    </a:cubicBezTo>
                    <a:cubicBezTo>
                      <a:pt x="11" y="27"/>
                      <a:pt x="15" y="28"/>
                      <a:pt x="15" y="28"/>
                    </a:cubicBezTo>
                    <a:cubicBezTo>
                      <a:pt x="15" y="28"/>
                      <a:pt x="19" y="28"/>
                      <a:pt x="23" y="26"/>
                    </a:cubicBezTo>
                    <a:cubicBezTo>
                      <a:pt x="27" y="24"/>
                      <a:pt x="33" y="21"/>
                      <a:pt x="35" y="18"/>
                    </a:cubicBezTo>
                    <a:cubicBezTo>
                      <a:pt x="38" y="16"/>
                      <a:pt x="49" y="7"/>
                      <a:pt x="49" y="7"/>
                    </a:cubicBezTo>
                    <a:lnTo>
                      <a:pt x="55" y="0"/>
                    </a:lnTo>
                    <a:lnTo>
                      <a:pt x="60" y="4"/>
                    </a:lnTo>
                    <a:cubicBezTo>
                      <a:pt x="60" y="4"/>
                      <a:pt x="48" y="16"/>
                      <a:pt x="45" y="18"/>
                    </a:cubicBezTo>
                    <a:cubicBezTo>
                      <a:pt x="43" y="21"/>
                      <a:pt x="32" y="29"/>
                      <a:pt x="25" y="30"/>
                    </a:cubicBezTo>
                    <a:cubicBezTo>
                      <a:pt x="18" y="32"/>
                      <a:pt x="15" y="31"/>
                      <a:pt x="14" y="31"/>
                    </a:cubicBezTo>
                    <a:cubicBezTo>
                      <a:pt x="13" y="31"/>
                      <a:pt x="10" y="31"/>
                      <a:pt x="10" y="31"/>
                    </a:cubicBezTo>
                    <a:lnTo>
                      <a:pt x="7" y="30"/>
                    </a:lnTo>
                    <a:lnTo>
                      <a:pt x="5" y="28"/>
                    </a:lnTo>
                    <a:lnTo>
                      <a:pt x="2" y="27"/>
                    </a:lnTo>
                    <a:lnTo>
                      <a:pt x="0" y="26"/>
                    </a:lnTo>
                    <a:lnTo>
                      <a:pt x="1" y="20"/>
                    </a:lnTo>
                  </a:path>
                </a:pathLst>
              </a:custGeom>
              <a:solidFill>
                <a:srgbClr val="090DC1"/>
              </a:solidFill>
              <a:ln w="9525">
                <a:solidFill>
                  <a:srgbClr val="FFFF00"/>
                </a:solidFill>
                <a:round/>
                <a:headEnd/>
                <a:tailEnd/>
              </a:ln>
            </p:spPr>
            <p:txBody>
              <a:bodyPr/>
              <a:lstStyle/>
              <a:p>
                <a:endParaRPr lang="pt-BR"/>
              </a:p>
            </p:txBody>
          </p:sp>
          <p:sp>
            <p:nvSpPr>
              <p:cNvPr id="27736" name="Freeform 37">
                <a:extLst>
                  <a:ext uri="{FF2B5EF4-FFF2-40B4-BE49-F238E27FC236}">
                    <a16:creationId xmlns:a16="http://schemas.microsoft.com/office/drawing/2014/main" id="{491DAF7E-0955-0CAF-F287-D186D4FEC4C3}"/>
                  </a:ext>
                </a:extLst>
              </p:cNvPr>
              <p:cNvSpPr>
                <a:spLocks/>
              </p:cNvSpPr>
              <p:nvPr/>
            </p:nvSpPr>
            <p:spPr bwMode="auto">
              <a:xfrm>
                <a:off x="2151" y="2202"/>
                <a:ext cx="18" cy="48"/>
              </a:xfrm>
              <a:custGeom>
                <a:avLst/>
                <a:gdLst>
                  <a:gd name="T0" fmla="*/ 0 w 3"/>
                  <a:gd name="T1" fmla="*/ 1 h 8"/>
                  <a:gd name="T2" fmla="*/ 3 w 3"/>
                  <a:gd name="T3" fmla="*/ 0 h 8"/>
                  <a:gd name="T4" fmla="*/ 3 w 3"/>
                  <a:gd name="T5" fmla="*/ 8 h 8"/>
                  <a:gd name="T6" fmla="*/ 0 w 3"/>
                  <a:gd name="T7" fmla="*/ 8 h 8"/>
                  <a:gd name="T8" fmla="*/ 0 w 3"/>
                  <a:gd name="T9" fmla="*/ 1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0" y="1"/>
                    </a:moveTo>
                    <a:lnTo>
                      <a:pt x="3" y="0"/>
                    </a:lnTo>
                    <a:lnTo>
                      <a:pt x="3" y="8"/>
                    </a:lnTo>
                    <a:lnTo>
                      <a:pt x="0" y="8"/>
                    </a:lnTo>
                    <a:lnTo>
                      <a:pt x="0" y="1"/>
                    </a:lnTo>
                  </a:path>
                </a:pathLst>
              </a:custGeom>
              <a:solidFill>
                <a:srgbClr val="090DC1"/>
              </a:solidFill>
              <a:ln w="9525">
                <a:solidFill>
                  <a:srgbClr val="FFFF00"/>
                </a:solidFill>
                <a:round/>
                <a:headEnd/>
                <a:tailEnd/>
              </a:ln>
            </p:spPr>
            <p:txBody>
              <a:bodyPr/>
              <a:lstStyle/>
              <a:p>
                <a:endParaRPr lang="pt-BR"/>
              </a:p>
            </p:txBody>
          </p:sp>
          <p:sp>
            <p:nvSpPr>
              <p:cNvPr id="27737" name="Freeform 38">
                <a:extLst>
                  <a:ext uri="{FF2B5EF4-FFF2-40B4-BE49-F238E27FC236}">
                    <a16:creationId xmlns:a16="http://schemas.microsoft.com/office/drawing/2014/main" id="{D459953B-1E1A-20FF-47AB-C519E905B6DC}"/>
                  </a:ext>
                </a:extLst>
              </p:cNvPr>
              <p:cNvSpPr>
                <a:spLocks/>
              </p:cNvSpPr>
              <p:nvPr/>
            </p:nvSpPr>
            <p:spPr bwMode="auto">
              <a:xfrm>
                <a:off x="2547" y="2040"/>
                <a:ext cx="18" cy="54"/>
              </a:xfrm>
              <a:custGeom>
                <a:avLst/>
                <a:gdLst>
                  <a:gd name="T0" fmla="*/ 0 w 3"/>
                  <a:gd name="T1" fmla="*/ 9 h 9"/>
                  <a:gd name="T2" fmla="*/ 3 w 3"/>
                  <a:gd name="T3" fmla="*/ 9 h 9"/>
                  <a:gd name="T4" fmla="*/ 3 w 3"/>
                  <a:gd name="T5" fmla="*/ 0 h 9"/>
                  <a:gd name="T6" fmla="*/ 0 w 3"/>
                  <a:gd name="T7" fmla="*/ 1 h 9"/>
                  <a:gd name="T8" fmla="*/ 0 w 3"/>
                  <a:gd name="T9" fmla="*/ 9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0" y="9"/>
                    </a:moveTo>
                    <a:lnTo>
                      <a:pt x="3" y="9"/>
                    </a:lnTo>
                    <a:lnTo>
                      <a:pt x="3" y="0"/>
                    </a:lnTo>
                    <a:lnTo>
                      <a:pt x="0" y="1"/>
                    </a:lnTo>
                    <a:lnTo>
                      <a:pt x="0" y="9"/>
                    </a:lnTo>
                  </a:path>
                </a:pathLst>
              </a:custGeom>
              <a:solidFill>
                <a:srgbClr val="090DC1"/>
              </a:solidFill>
              <a:ln w="9525">
                <a:solidFill>
                  <a:srgbClr val="FFFF00"/>
                </a:solidFill>
                <a:round/>
                <a:headEnd/>
                <a:tailEnd/>
              </a:ln>
            </p:spPr>
            <p:txBody>
              <a:bodyPr/>
              <a:lstStyle/>
              <a:p>
                <a:endParaRPr lang="pt-BR"/>
              </a:p>
            </p:txBody>
          </p:sp>
          <p:sp>
            <p:nvSpPr>
              <p:cNvPr id="27738" name="Rectangle 39">
                <a:extLst>
                  <a:ext uri="{FF2B5EF4-FFF2-40B4-BE49-F238E27FC236}">
                    <a16:creationId xmlns:a16="http://schemas.microsoft.com/office/drawing/2014/main" id="{A0F50714-05E1-71CC-5A53-D3E4C636CEC2}"/>
                  </a:ext>
                </a:extLst>
              </p:cNvPr>
              <p:cNvSpPr>
                <a:spLocks noChangeArrowheads="1"/>
              </p:cNvSpPr>
              <p:nvPr/>
            </p:nvSpPr>
            <p:spPr bwMode="auto">
              <a:xfrm>
                <a:off x="2625" y="2052"/>
                <a:ext cx="18"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39" name="Rectangle 40">
                <a:extLst>
                  <a:ext uri="{FF2B5EF4-FFF2-40B4-BE49-F238E27FC236}">
                    <a16:creationId xmlns:a16="http://schemas.microsoft.com/office/drawing/2014/main" id="{4756DBB5-7E91-F968-C852-B8966D36704B}"/>
                  </a:ext>
                </a:extLst>
              </p:cNvPr>
              <p:cNvSpPr>
                <a:spLocks noChangeArrowheads="1"/>
              </p:cNvSpPr>
              <p:nvPr/>
            </p:nvSpPr>
            <p:spPr bwMode="auto">
              <a:xfrm>
                <a:off x="2704" y="2094"/>
                <a:ext cx="11"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40" name="Rectangle 41">
                <a:extLst>
                  <a:ext uri="{FF2B5EF4-FFF2-40B4-BE49-F238E27FC236}">
                    <a16:creationId xmlns:a16="http://schemas.microsoft.com/office/drawing/2014/main" id="{12BA318F-D99A-A857-6525-B1A882C86ED4}"/>
                  </a:ext>
                </a:extLst>
              </p:cNvPr>
              <p:cNvSpPr>
                <a:spLocks noChangeArrowheads="1"/>
              </p:cNvSpPr>
              <p:nvPr/>
            </p:nvSpPr>
            <p:spPr bwMode="auto">
              <a:xfrm>
                <a:off x="2781" y="2172"/>
                <a:ext cx="11" cy="5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41" name="Freeform 42">
                <a:extLst>
                  <a:ext uri="{FF2B5EF4-FFF2-40B4-BE49-F238E27FC236}">
                    <a16:creationId xmlns:a16="http://schemas.microsoft.com/office/drawing/2014/main" id="{ECB439FB-9D83-29F7-1AFF-038EC4E94904}"/>
                  </a:ext>
                </a:extLst>
              </p:cNvPr>
              <p:cNvSpPr>
                <a:spLocks/>
              </p:cNvSpPr>
              <p:nvPr/>
            </p:nvSpPr>
            <p:spPr bwMode="auto">
              <a:xfrm>
                <a:off x="3279" y="2028"/>
                <a:ext cx="372" cy="210"/>
              </a:xfrm>
              <a:custGeom>
                <a:avLst/>
                <a:gdLst>
                  <a:gd name="T0" fmla="*/ 62 w 62"/>
                  <a:gd name="T1" fmla="*/ 35 h 35"/>
                  <a:gd name="T2" fmla="*/ 62 w 62"/>
                  <a:gd name="T3" fmla="*/ 26 h 35"/>
                  <a:gd name="T4" fmla="*/ 41 w 62"/>
                  <a:gd name="T5" fmla="*/ 9 h 35"/>
                  <a:gd name="T6" fmla="*/ 26 w 62"/>
                  <a:gd name="T7" fmla="*/ 1 h 35"/>
                  <a:gd name="T8" fmla="*/ 12 w 62"/>
                  <a:gd name="T9" fmla="*/ 1 h 35"/>
                  <a:gd name="T10" fmla="*/ 0 w 62"/>
                  <a:gd name="T11" fmla="*/ 7 h 35"/>
                  <a:gd name="T12" fmla="*/ 4 w 62"/>
                  <a:gd name="T13" fmla="*/ 11 h 35"/>
                  <a:gd name="T14" fmla="*/ 12 w 62"/>
                  <a:gd name="T15" fmla="*/ 5 h 35"/>
                  <a:gd name="T16" fmla="*/ 18 w 62"/>
                  <a:gd name="T17" fmla="*/ 3 h 35"/>
                  <a:gd name="T18" fmla="*/ 25 w 62"/>
                  <a:gd name="T19" fmla="*/ 5 h 35"/>
                  <a:gd name="T20" fmla="*/ 33 w 62"/>
                  <a:gd name="T21" fmla="*/ 10 h 35"/>
                  <a:gd name="T22" fmla="*/ 46 w 62"/>
                  <a:gd name="T23" fmla="*/ 21 h 35"/>
                  <a:gd name="T24" fmla="*/ 54 w 62"/>
                  <a:gd name="T25" fmla="*/ 29 h 35"/>
                  <a:gd name="T26" fmla="*/ 62 w 62"/>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35"/>
                  <a:gd name="T44" fmla="*/ 62 w 62"/>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35">
                    <a:moveTo>
                      <a:pt x="62" y="35"/>
                    </a:moveTo>
                    <a:lnTo>
                      <a:pt x="62" y="26"/>
                    </a:lnTo>
                    <a:cubicBezTo>
                      <a:pt x="62" y="26"/>
                      <a:pt x="44" y="11"/>
                      <a:pt x="41" y="9"/>
                    </a:cubicBezTo>
                    <a:cubicBezTo>
                      <a:pt x="39" y="7"/>
                      <a:pt x="33" y="1"/>
                      <a:pt x="26" y="1"/>
                    </a:cubicBezTo>
                    <a:cubicBezTo>
                      <a:pt x="19" y="0"/>
                      <a:pt x="15" y="0"/>
                      <a:pt x="12" y="1"/>
                    </a:cubicBezTo>
                    <a:cubicBezTo>
                      <a:pt x="4" y="3"/>
                      <a:pt x="0" y="7"/>
                      <a:pt x="0" y="7"/>
                    </a:cubicBezTo>
                    <a:lnTo>
                      <a:pt x="4" y="11"/>
                    </a:lnTo>
                    <a:cubicBezTo>
                      <a:pt x="4" y="11"/>
                      <a:pt x="10" y="6"/>
                      <a:pt x="12" y="5"/>
                    </a:cubicBezTo>
                    <a:cubicBezTo>
                      <a:pt x="14" y="4"/>
                      <a:pt x="16" y="3"/>
                      <a:pt x="18" y="3"/>
                    </a:cubicBezTo>
                    <a:cubicBezTo>
                      <a:pt x="20" y="3"/>
                      <a:pt x="23" y="4"/>
                      <a:pt x="25" y="5"/>
                    </a:cubicBezTo>
                    <a:cubicBezTo>
                      <a:pt x="27" y="6"/>
                      <a:pt x="29" y="7"/>
                      <a:pt x="33" y="10"/>
                    </a:cubicBezTo>
                    <a:cubicBezTo>
                      <a:pt x="37" y="13"/>
                      <a:pt x="46" y="21"/>
                      <a:pt x="46" y="21"/>
                    </a:cubicBezTo>
                    <a:lnTo>
                      <a:pt x="54" y="29"/>
                    </a:lnTo>
                    <a:lnTo>
                      <a:pt x="62" y="35"/>
                    </a:lnTo>
                  </a:path>
                </a:pathLst>
              </a:custGeom>
              <a:solidFill>
                <a:srgbClr val="090DC1"/>
              </a:solidFill>
              <a:ln w="9525">
                <a:solidFill>
                  <a:srgbClr val="FFFF00"/>
                </a:solidFill>
                <a:round/>
                <a:headEnd/>
                <a:tailEnd/>
              </a:ln>
            </p:spPr>
            <p:txBody>
              <a:bodyPr/>
              <a:lstStyle/>
              <a:p>
                <a:endParaRPr lang="pt-BR"/>
              </a:p>
            </p:txBody>
          </p:sp>
          <p:sp>
            <p:nvSpPr>
              <p:cNvPr id="27742" name="Freeform 43">
                <a:extLst>
                  <a:ext uri="{FF2B5EF4-FFF2-40B4-BE49-F238E27FC236}">
                    <a16:creationId xmlns:a16="http://schemas.microsoft.com/office/drawing/2014/main" id="{A81AD73B-584C-1425-D39C-4B4BE6C84B22}"/>
                  </a:ext>
                </a:extLst>
              </p:cNvPr>
              <p:cNvSpPr>
                <a:spLocks/>
              </p:cNvSpPr>
              <p:nvPr/>
            </p:nvSpPr>
            <p:spPr bwMode="auto">
              <a:xfrm>
                <a:off x="3345" y="2052"/>
                <a:ext cx="19" cy="60"/>
              </a:xfrm>
              <a:custGeom>
                <a:avLst/>
                <a:gdLst>
                  <a:gd name="T0" fmla="*/ 0 w 3"/>
                  <a:gd name="T1" fmla="*/ 0 h 10"/>
                  <a:gd name="T2" fmla="*/ 3 w 3"/>
                  <a:gd name="T3" fmla="*/ 0 h 10"/>
                  <a:gd name="T4" fmla="*/ 3 w 3"/>
                  <a:gd name="T5" fmla="*/ 10 h 10"/>
                  <a:gd name="T6" fmla="*/ 0 w 3"/>
                  <a:gd name="T7" fmla="*/ 9 h 10"/>
                  <a:gd name="T8" fmla="*/ 0 w 3"/>
                  <a:gd name="T9" fmla="*/ 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0"/>
                    </a:moveTo>
                    <a:lnTo>
                      <a:pt x="3" y="0"/>
                    </a:lnTo>
                    <a:lnTo>
                      <a:pt x="3" y="10"/>
                    </a:lnTo>
                    <a:lnTo>
                      <a:pt x="0" y="9"/>
                    </a:lnTo>
                    <a:lnTo>
                      <a:pt x="0" y="0"/>
                    </a:lnTo>
                  </a:path>
                </a:pathLst>
              </a:custGeom>
              <a:solidFill>
                <a:srgbClr val="090DC1"/>
              </a:solidFill>
              <a:ln w="9525">
                <a:solidFill>
                  <a:srgbClr val="FFFF00"/>
                </a:solidFill>
                <a:round/>
                <a:headEnd/>
                <a:tailEnd/>
              </a:ln>
            </p:spPr>
            <p:txBody>
              <a:bodyPr/>
              <a:lstStyle/>
              <a:p>
                <a:endParaRPr lang="pt-BR"/>
              </a:p>
            </p:txBody>
          </p:sp>
          <p:sp>
            <p:nvSpPr>
              <p:cNvPr id="27743" name="Freeform 44">
                <a:extLst>
                  <a:ext uri="{FF2B5EF4-FFF2-40B4-BE49-F238E27FC236}">
                    <a16:creationId xmlns:a16="http://schemas.microsoft.com/office/drawing/2014/main" id="{487289C4-04B7-DDB1-EE2E-3F57DE34175F}"/>
                  </a:ext>
                </a:extLst>
              </p:cNvPr>
              <p:cNvSpPr>
                <a:spLocks/>
              </p:cNvSpPr>
              <p:nvPr/>
            </p:nvSpPr>
            <p:spPr bwMode="auto">
              <a:xfrm>
                <a:off x="3237" y="2070"/>
                <a:ext cx="66" cy="66"/>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FFFF00"/>
                </a:solidFill>
                <a:round/>
                <a:headEnd/>
                <a:tailEnd/>
              </a:ln>
            </p:spPr>
            <p:txBody>
              <a:bodyPr/>
              <a:lstStyle/>
              <a:p>
                <a:endParaRPr lang="pt-BR"/>
              </a:p>
            </p:txBody>
          </p:sp>
          <p:sp>
            <p:nvSpPr>
              <p:cNvPr id="27744" name="Rectangle 45">
                <a:extLst>
                  <a:ext uri="{FF2B5EF4-FFF2-40B4-BE49-F238E27FC236}">
                    <a16:creationId xmlns:a16="http://schemas.microsoft.com/office/drawing/2014/main" id="{5C7BD699-A682-89CC-018E-5F2DCD40F747}"/>
                  </a:ext>
                </a:extLst>
              </p:cNvPr>
              <p:cNvSpPr>
                <a:spLocks noChangeArrowheads="1"/>
              </p:cNvSpPr>
              <p:nvPr/>
            </p:nvSpPr>
            <p:spPr bwMode="auto">
              <a:xfrm>
                <a:off x="3424" y="2052"/>
                <a:ext cx="11" cy="90"/>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45" name="Rectangle 46">
                <a:extLst>
                  <a:ext uri="{FF2B5EF4-FFF2-40B4-BE49-F238E27FC236}">
                    <a16:creationId xmlns:a16="http://schemas.microsoft.com/office/drawing/2014/main" id="{C107CD70-8ACB-0E1C-1045-E2B7371681A1}"/>
                  </a:ext>
                </a:extLst>
              </p:cNvPr>
              <p:cNvSpPr>
                <a:spLocks noChangeArrowheads="1"/>
              </p:cNvSpPr>
              <p:nvPr/>
            </p:nvSpPr>
            <p:spPr bwMode="auto">
              <a:xfrm>
                <a:off x="3495" y="2100"/>
                <a:ext cx="17" cy="84"/>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46" name="Rectangle 47">
                <a:extLst>
                  <a:ext uri="{FF2B5EF4-FFF2-40B4-BE49-F238E27FC236}">
                    <a16:creationId xmlns:a16="http://schemas.microsoft.com/office/drawing/2014/main" id="{5DDC24B9-B8E4-3F50-0276-A06A7F82FD75}"/>
                  </a:ext>
                </a:extLst>
              </p:cNvPr>
              <p:cNvSpPr>
                <a:spLocks noChangeArrowheads="1"/>
              </p:cNvSpPr>
              <p:nvPr/>
            </p:nvSpPr>
            <p:spPr bwMode="auto">
              <a:xfrm>
                <a:off x="3573" y="2166"/>
                <a:ext cx="18" cy="66"/>
              </a:xfrm>
              <a:prstGeom prst="rect">
                <a:avLst/>
              </a:prstGeom>
              <a:solidFill>
                <a:srgbClr val="090DC1"/>
              </a:solidFill>
              <a:ln w="9525">
                <a:solidFill>
                  <a:srgbClr val="FFFF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grpSp>
      </p:grpSp>
      <p:sp>
        <p:nvSpPr>
          <p:cNvPr id="27652" name="Line 48">
            <a:extLst>
              <a:ext uri="{FF2B5EF4-FFF2-40B4-BE49-F238E27FC236}">
                <a16:creationId xmlns:a16="http://schemas.microsoft.com/office/drawing/2014/main" id="{2D9F9B16-29B0-F6EC-3C72-963E711239A8}"/>
              </a:ext>
            </a:extLst>
          </p:cNvPr>
          <p:cNvSpPr>
            <a:spLocks noChangeShapeType="1"/>
          </p:cNvSpPr>
          <p:nvPr/>
        </p:nvSpPr>
        <p:spPr bwMode="auto">
          <a:xfrm flipH="1" flipV="1">
            <a:off x="3602039" y="4816475"/>
            <a:ext cx="73025" cy="777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5" name="Group 49">
            <a:extLst>
              <a:ext uri="{FF2B5EF4-FFF2-40B4-BE49-F238E27FC236}">
                <a16:creationId xmlns:a16="http://schemas.microsoft.com/office/drawing/2014/main" id="{00A7151E-7183-8ED4-A172-DD45462C43F2}"/>
              </a:ext>
            </a:extLst>
          </p:cNvPr>
          <p:cNvGrpSpPr>
            <a:grpSpLocks/>
          </p:cNvGrpSpPr>
          <p:nvPr/>
        </p:nvGrpSpPr>
        <p:grpSpPr bwMode="auto">
          <a:xfrm>
            <a:off x="7624763" y="5084764"/>
            <a:ext cx="2062162" cy="1152525"/>
            <a:chOff x="4571" y="3430"/>
            <a:chExt cx="998" cy="499"/>
          </a:xfrm>
        </p:grpSpPr>
        <p:sp>
          <p:nvSpPr>
            <p:cNvPr id="27698" name="AutoShape 50">
              <a:extLst>
                <a:ext uri="{FF2B5EF4-FFF2-40B4-BE49-F238E27FC236}">
                  <a16:creationId xmlns:a16="http://schemas.microsoft.com/office/drawing/2014/main" id="{3D49F676-B467-104A-F5D5-AC824AE21891}"/>
                </a:ext>
              </a:extLst>
            </p:cNvPr>
            <p:cNvSpPr>
              <a:spLocks noChangeArrowheads="1"/>
            </p:cNvSpPr>
            <p:nvPr/>
          </p:nvSpPr>
          <p:spPr bwMode="auto">
            <a:xfrm>
              <a:off x="4935" y="3838"/>
              <a:ext cx="91" cy="91"/>
            </a:xfrm>
            <a:prstGeom prst="star16">
              <a:avLst>
                <a:gd name="adj" fmla="val 37500"/>
              </a:avLst>
            </a:prstGeom>
            <a:solidFill>
              <a:srgbClr val="99CC00"/>
            </a:solidFill>
            <a:ln w="12700">
              <a:solidFill>
                <a:srgbClr val="00FF66"/>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pt-BR" altLang="pt-BR" sz="1800">
                <a:latin typeface="Imago" pitchFamily="2" charset="0"/>
                <a:cs typeface="Arial" panose="020B0604020202020204" pitchFamily="34" charset="0"/>
              </a:endParaRPr>
            </a:p>
          </p:txBody>
        </p:sp>
        <p:grpSp>
          <p:nvGrpSpPr>
            <p:cNvPr id="27699" name="Group 51">
              <a:extLst>
                <a:ext uri="{FF2B5EF4-FFF2-40B4-BE49-F238E27FC236}">
                  <a16:creationId xmlns:a16="http://schemas.microsoft.com/office/drawing/2014/main" id="{11432312-887A-5471-6796-BDFCA701E004}"/>
                </a:ext>
              </a:extLst>
            </p:cNvPr>
            <p:cNvGrpSpPr>
              <a:grpSpLocks/>
            </p:cNvGrpSpPr>
            <p:nvPr/>
          </p:nvGrpSpPr>
          <p:grpSpPr bwMode="auto">
            <a:xfrm>
              <a:off x="4571" y="3430"/>
              <a:ext cx="998" cy="408"/>
              <a:chOff x="1260" y="3158"/>
              <a:chExt cx="998" cy="408"/>
            </a:xfrm>
          </p:grpSpPr>
          <p:grpSp>
            <p:nvGrpSpPr>
              <p:cNvPr id="27700" name="Group 52">
                <a:extLst>
                  <a:ext uri="{FF2B5EF4-FFF2-40B4-BE49-F238E27FC236}">
                    <a16:creationId xmlns:a16="http://schemas.microsoft.com/office/drawing/2014/main" id="{E86D7848-1D1E-FBB6-AD02-F79074198127}"/>
                  </a:ext>
                </a:extLst>
              </p:cNvPr>
              <p:cNvGrpSpPr>
                <a:grpSpLocks/>
              </p:cNvGrpSpPr>
              <p:nvPr/>
            </p:nvGrpSpPr>
            <p:grpSpPr bwMode="auto">
              <a:xfrm>
                <a:off x="1260" y="3249"/>
                <a:ext cx="998" cy="317"/>
                <a:chOff x="394" y="1002"/>
                <a:chExt cx="746" cy="135"/>
              </a:xfrm>
            </p:grpSpPr>
            <p:sp>
              <p:nvSpPr>
                <p:cNvPr id="27703" name="Rectangle 53">
                  <a:extLst>
                    <a:ext uri="{FF2B5EF4-FFF2-40B4-BE49-F238E27FC236}">
                      <a16:creationId xmlns:a16="http://schemas.microsoft.com/office/drawing/2014/main" id="{60AF4F4B-2CEB-E230-AE48-8CEF08B0ECD5}"/>
                    </a:ext>
                  </a:extLst>
                </p:cNvPr>
                <p:cNvSpPr>
                  <a:spLocks noChangeArrowheads="1"/>
                </p:cNvSpPr>
                <p:nvPr/>
              </p:nvSpPr>
              <p:spPr bwMode="auto">
                <a:xfrm rot="10800000" flipV="1">
                  <a:off x="997" y="1041"/>
                  <a:ext cx="11" cy="33"/>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04" name="Rectangle 54">
                  <a:extLst>
                    <a:ext uri="{FF2B5EF4-FFF2-40B4-BE49-F238E27FC236}">
                      <a16:creationId xmlns:a16="http://schemas.microsoft.com/office/drawing/2014/main" id="{A9BC3AF2-52F3-F1C9-24B4-81F79190CDCE}"/>
                    </a:ext>
                  </a:extLst>
                </p:cNvPr>
                <p:cNvSpPr>
                  <a:spLocks noChangeArrowheads="1"/>
                </p:cNvSpPr>
                <p:nvPr/>
              </p:nvSpPr>
              <p:spPr bwMode="auto">
                <a:xfrm rot="10800000" flipV="1">
                  <a:off x="1075" y="1084"/>
                  <a:ext cx="9" cy="42"/>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05" name="Freeform 55">
                  <a:extLst>
                    <a:ext uri="{FF2B5EF4-FFF2-40B4-BE49-F238E27FC236}">
                      <a16:creationId xmlns:a16="http://schemas.microsoft.com/office/drawing/2014/main" id="{0A83C476-1DD7-5694-ADFB-E3699F0B0985}"/>
                    </a:ext>
                  </a:extLst>
                </p:cNvPr>
                <p:cNvSpPr>
                  <a:spLocks/>
                </p:cNvSpPr>
                <p:nvPr/>
              </p:nvSpPr>
              <p:spPr bwMode="auto">
                <a:xfrm rot="10800000" flipV="1">
                  <a:off x="612" y="1048"/>
                  <a:ext cx="8" cy="30"/>
                </a:xfrm>
                <a:custGeom>
                  <a:avLst/>
                  <a:gdLst>
                    <a:gd name="T0" fmla="*/ 0 w 3"/>
                    <a:gd name="T1" fmla="*/ 10 h 10"/>
                    <a:gd name="T2" fmla="*/ 0 w 3"/>
                    <a:gd name="T3" fmla="*/ 0 h 10"/>
                    <a:gd name="T4" fmla="*/ 3 w 3"/>
                    <a:gd name="T5" fmla="*/ 1 h 10"/>
                    <a:gd name="T6" fmla="*/ 3 w 3"/>
                    <a:gd name="T7" fmla="*/ 10 h 10"/>
                    <a:gd name="T8" fmla="*/ 0 w 3"/>
                    <a:gd name="T9" fmla="*/ 1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10"/>
                      </a:moveTo>
                      <a:lnTo>
                        <a:pt x="0" y="0"/>
                      </a:lnTo>
                      <a:lnTo>
                        <a:pt x="3" y="1"/>
                      </a:lnTo>
                      <a:lnTo>
                        <a:pt x="3" y="10"/>
                      </a:lnTo>
                      <a:lnTo>
                        <a:pt x="0" y="10"/>
                      </a:lnTo>
                    </a:path>
                  </a:pathLst>
                </a:custGeom>
                <a:solidFill>
                  <a:srgbClr val="090DC1"/>
                </a:solidFill>
                <a:ln w="9525">
                  <a:solidFill>
                    <a:srgbClr val="33CC33"/>
                  </a:solidFill>
                  <a:round/>
                  <a:headEnd/>
                  <a:tailEnd/>
                </a:ln>
              </p:spPr>
              <p:txBody>
                <a:bodyPr/>
                <a:lstStyle/>
                <a:p>
                  <a:endParaRPr lang="pt-BR"/>
                </a:p>
              </p:txBody>
            </p:sp>
            <p:sp>
              <p:nvSpPr>
                <p:cNvPr id="27706" name="Rectangle 56">
                  <a:extLst>
                    <a:ext uri="{FF2B5EF4-FFF2-40B4-BE49-F238E27FC236}">
                      <a16:creationId xmlns:a16="http://schemas.microsoft.com/office/drawing/2014/main" id="{F8AC892F-EDC3-B749-5EEC-A18021F084B4}"/>
                    </a:ext>
                  </a:extLst>
                </p:cNvPr>
                <p:cNvSpPr>
                  <a:spLocks noChangeArrowheads="1"/>
                </p:cNvSpPr>
                <p:nvPr/>
              </p:nvSpPr>
              <p:spPr bwMode="auto">
                <a:xfrm rot="10800000" flipV="1">
                  <a:off x="651" y="1063"/>
                  <a:ext cx="9" cy="48"/>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07" name="Rectangle 57">
                  <a:extLst>
                    <a:ext uri="{FF2B5EF4-FFF2-40B4-BE49-F238E27FC236}">
                      <a16:creationId xmlns:a16="http://schemas.microsoft.com/office/drawing/2014/main" id="{760102DA-78C4-AB2E-49D6-078715CF2487}"/>
                    </a:ext>
                  </a:extLst>
                </p:cNvPr>
                <p:cNvSpPr>
                  <a:spLocks noChangeArrowheads="1"/>
                </p:cNvSpPr>
                <p:nvPr/>
              </p:nvSpPr>
              <p:spPr bwMode="auto">
                <a:xfrm rot="10800000" flipV="1">
                  <a:off x="689" y="1083"/>
                  <a:ext cx="9" cy="45"/>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08" name="Freeform 58">
                  <a:extLst>
                    <a:ext uri="{FF2B5EF4-FFF2-40B4-BE49-F238E27FC236}">
                      <a16:creationId xmlns:a16="http://schemas.microsoft.com/office/drawing/2014/main" id="{E2F245C7-E9F5-FB4A-56B2-667E01EACEB0}"/>
                    </a:ext>
                  </a:extLst>
                </p:cNvPr>
                <p:cNvSpPr>
                  <a:spLocks/>
                </p:cNvSpPr>
                <p:nvPr/>
              </p:nvSpPr>
              <p:spPr bwMode="auto">
                <a:xfrm rot="10800000" flipV="1">
                  <a:off x="725" y="1101"/>
                  <a:ext cx="6" cy="21"/>
                </a:xfrm>
                <a:custGeom>
                  <a:avLst/>
                  <a:gdLst>
                    <a:gd name="T0" fmla="*/ 0 w 2"/>
                    <a:gd name="T1" fmla="*/ 1 h 7"/>
                    <a:gd name="T2" fmla="*/ 2 w 2"/>
                    <a:gd name="T3" fmla="*/ 0 h 7"/>
                    <a:gd name="T4" fmla="*/ 2 w 2"/>
                    <a:gd name="T5" fmla="*/ 7 h 7"/>
                    <a:gd name="T6" fmla="*/ 0 w 2"/>
                    <a:gd name="T7" fmla="*/ 6 h 7"/>
                    <a:gd name="T8" fmla="*/ 0 w 2"/>
                    <a:gd name="T9" fmla="*/ 1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0" y="1"/>
                      </a:moveTo>
                      <a:lnTo>
                        <a:pt x="2" y="0"/>
                      </a:lnTo>
                      <a:lnTo>
                        <a:pt x="2" y="7"/>
                      </a:lnTo>
                      <a:lnTo>
                        <a:pt x="0" y="6"/>
                      </a:lnTo>
                      <a:lnTo>
                        <a:pt x="0" y="1"/>
                      </a:lnTo>
                    </a:path>
                  </a:pathLst>
                </a:custGeom>
                <a:solidFill>
                  <a:srgbClr val="090DC1"/>
                </a:solidFill>
                <a:ln w="9525">
                  <a:solidFill>
                    <a:srgbClr val="33CC33"/>
                  </a:solidFill>
                  <a:round/>
                  <a:headEnd/>
                  <a:tailEnd/>
                </a:ln>
              </p:spPr>
              <p:txBody>
                <a:bodyPr/>
                <a:lstStyle/>
                <a:p>
                  <a:endParaRPr lang="pt-BR"/>
                </a:p>
              </p:txBody>
            </p:sp>
            <p:sp>
              <p:nvSpPr>
                <p:cNvPr id="27709" name="Freeform 59">
                  <a:extLst>
                    <a:ext uri="{FF2B5EF4-FFF2-40B4-BE49-F238E27FC236}">
                      <a16:creationId xmlns:a16="http://schemas.microsoft.com/office/drawing/2014/main" id="{DD0F989D-F2F5-313D-4277-28FD0D2FB034}"/>
                    </a:ext>
                  </a:extLst>
                </p:cNvPr>
                <p:cNvSpPr>
                  <a:spLocks/>
                </p:cNvSpPr>
                <p:nvPr/>
              </p:nvSpPr>
              <p:spPr bwMode="auto">
                <a:xfrm rot="10800000" flipV="1">
                  <a:off x="579" y="1002"/>
                  <a:ext cx="383" cy="135"/>
                </a:xfrm>
                <a:custGeom>
                  <a:avLst/>
                  <a:gdLst>
                    <a:gd name="T0" fmla="*/ 103 w 132"/>
                    <a:gd name="T1" fmla="*/ 35 h 45"/>
                    <a:gd name="T2" fmla="*/ 96 w 132"/>
                    <a:gd name="T3" fmla="*/ 40 h 45"/>
                    <a:gd name="T4" fmla="*/ 88 w 132"/>
                    <a:gd name="T5" fmla="*/ 41 h 45"/>
                    <a:gd name="T6" fmla="*/ 71 w 132"/>
                    <a:gd name="T7" fmla="*/ 34 h 45"/>
                    <a:gd name="T8" fmla="*/ 61 w 132"/>
                    <a:gd name="T9" fmla="*/ 25 h 45"/>
                    <a:gd name="T10" fmla="*/ 51 w 132"/>
                    <a:gd name="T11" fmla="*/ 15 h 45"/>
                    <a:gd name="T12" fmla="*/ 41 w 132"/>
                    <a:gd name="T13" fmla="*/ 7 h 45"/>
                    <a:gd name="T14" fmla="*/ 30 w 132"/>
                    <a:gd name="T15" fmla="*/ 1 h 45"/>
                    <a:gd name="T16" fmla="*/ 16 w 132"/>
                    <a:gd name="T17" fmla="*/ 1 h 45"/>
                    <a:gd name="T18" fmla="*/ 4 w 132"/>
                    <a:gd name="T19" fmla="*/ 4 h 45"/>
                    <a:gd name="T20" fmla="*/ 0 w 132"/>
                    <a:gd name="T21" fmla="*/ 7 h 45"/>
                    <a:gd name="T22" fmla="*/ 5 w 132"/>
                    <a:gd name="T23" fmla="*/ 10 h 45"/>
                    <a:gd name="T24" fmla="*/ 6 w 132"/>
                    <a:gd name="T25" fmla="*/ 9 h 45"/>
                    <a:gd name="T26" fmla="*/ 17 w 132"/>
                    <a:gd name="T27" fmla="*/ 3 h 45"/>
                    <a:gd name="T28" fmla="*/ 33 w 132"/>
                    <a:gd name="T29" fmla="*/ 9 h 45"/>
                    <a:gd name="T30" fmla="*/ 44 w 132"/>
                    <a:gd name="T31" fmla="*/ 18 h 45"/>
                    <a:gd name="T32" fmla="*/ 64 w 132"/>
                    <a:gd name="T33" fmla="*/ 36 h 45"/>
                    <a:gd name="T34" fmla="*/ 90 w 132"/>
                    <a:gd name="T35" fmla="*/ 45 h 45"/>
                    <a:gd name="T36" fmla="*/ 110 w 132"/>
                    <a:gd name="T37" fmla="*/ 39 h 45"/>
                    <a:gd name="T38" fmla="*/ 124 w 132"/>
                    <a:gd name="T39" fmla="*/ 27 h 45"/>
                    <a:gd name="T40" fmla="*/ 132 w 132"/>
                    <a:gd name="T41" fmla="*/ 18 h 45"/>
                    <a:gd name="T42" fmla="*/ 127 w 132"/>
                    <a:gd name="T43" fmla="*/ 13 h 45"/>
                    <a:gd name="T44" fmla="*/ 121 w 132"/>
                    <a:gd name="T45" fmla="*/ 20 h 45"/>
                    <a:gd name="T46" fmla="*/ 113 w 132"/>
                    <a:gd name="T47" fmla="*/ 28 h 45"/>
                    <a:gd name="T48" fmla="*/ 103 w 132"/>
                    <a:gd name="T49" fmla="*/ 3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45"/>
                    <a:gd name="T77" fmla="*/ 132 w 132"/>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45">
                      <a:moveTo>
                        <a:pt x="103" y="35"/>
                      </a:moveTo>
                      <a:cubicBezTo>
                        <a:pt x="103" y="35"/>
                        <a:pt x="99" y="38"/>
                        <a:pt x="96" y="40"/>
                      </a:cubicBezTo>
                      <a:cubicBezTo>
                        <a:pt x="94" y="41"/>
                        <a:pt x="92" y="42"/>
                        <a:pt x="88" y="41"/>
                      </a:cubicBezTo>
                      <a:cubicBezTo>
                        <a:pt x="83" y="40"/>
                        <a:pt x="78" y="38"/>
                        <a:pt x="71" y="34"/>
                      </a:cubicBezTo>
                      <a:cubicBezTo>
                        <a:pt x="68" y="31"/>
                        <a:pt x="63" y="26"/>
                        <a:pt x="61" y="25"/>
                      </a:cubicBezTo>
                      <a:cubicBezTo>
                        <a:pt x="60" y="23"/>
                        <a:pt x="53" y="16"/>
                        <a:pt x="51" y="15"/>
                      </a:cubicBezTo>
                      <a:cubicBezTo>
                        <a:pt x="49" y="13"/>
                        <a:pt x="45" y="10"/>
                        <a:pt x="41" y="7"/>
                      </a:cubicBezTo>
                      <a:cubicBezTo>
                        <a:pt x="38" y="5"/>
                        <a:pt x="31" y="1"/>
                        <a:pt x="30" y="1"/>
                      </a:cubicBezTo>
                      <a:cubicBezTo>
                        <a:pt x="28" y="0"/>
                        <a:pt x="23" y="0"/>
                        <a:pt x="16" y="1"/>
                      </a:cubicBezTo>
                      <a:cubicBezTo>
                        <a:pt x="9" y="1"/>
                        <a:pt x="7" y="2"/>
                        <a:pt x="4" y="4"/>
                      </a:cubicBezTo>
                      <a:cubicBezTo>
                        <a:pt x="3" y="4"/>
                        <a:pt x="2" y="5"/>
                        <a:pt x="0" y="7"/>
                      </a:cubicBezTo>
                      <a:lnTo>
                        <a:pt x="5" y="10"/>
                      </a:lnTo>
                      <a:cubicBezTo>
                        <a:pt x="5" y="10"/>
                        <a:pt x="6" y="10"/>
                        <a:pt x="6" y="9"/>
                      </a:cubicBezTo>
                      <a:cubicBezTo>
                        <a:pt x="8" y="8"/>
                        <a:pt x="13" y="3"/>
                        <a:pt x="17" y="3"/>
                      </a:cubicBezTo>
                      <a:cubicBezTo>
                        <a:pt x="22" y="2"/>
                        <a:pt x="31" y="8"/>
                        <a:pt x="33" y="9"/>
                      </a:cubicBezTo>
                      <a:cubicBezTo>
                        <a:pt x="36" y="11"/>
                        <a:pt x="44" y="18"/>
                        <a:pt x="44" y="18"/>
                      </a:cubicBezTo>
                      <a:cubicBezTo>
                        <a:pt x="44" y="18"/>
                        <a:pt x="54" y="29"/>
                        <a:pt x="64" y="36"/>
                      </a:cubicBezTo>
                      <a:cubicBezTo>
                        <a:pt x="71" y="40"/>
                        <a:pt x="76" y="45"/>
                        <a:pt x="90" y="45"/>
                      </a:cubicBezTo>
                      <a:cubicBezTo>
                        <a:pt x="103" y="44"/>
                        <a:pt x="110" y="39"/>
                        <a:pt x="110" y="39"/>
                      </a:cubicBezTo>
                      <a:cubicBezTo>
                        <a:pt x="115" y="35"/>
                        <a:pt x="121" y="29"/>
                        <a:pt x="124" y="27"/>
                      </a:cubicBezTo>
                      <a:cubicBezTo>
                        <a:pt x="126" y="24"/>
                        <a:pt x="132" y="18"/>
                        <a:pt x="132" y="18"/>
                      </a:cubicBezTo>
                      <a:lnTo>
                        <a:pt x="127" y="13"/>
                      </a:lnTo>
                      <a:cubicBezTo>
                        <a:pt x="127" y="13"/>
                        <a:pt x="125" y="16"/>
                        <a:pt x="121" y="20"/>
                      </a:cubicBezTo>
                      <a:cubicBezTo>
                        <a:pt x="117" y="24"/>
                        <a:pt x="116" y="25"/>
                        <a:pt x="113" y="28"/>
                      </a:cubicBezTo>
                      <a:cubicBezTo>
                        <a:pt x="109" y="32"/>
                        <a:pt x="103" y="35"/>
                        <a:pt x="103" y="35"/>
                      </a:cubicBezTo>
                    </a:path>
                  </a:pathLst>
                </a:custGeom>
                <a:solidFill>
                  <a:srgbClr val="090DC1"/>
                </a:solidFill>
                <a:ln w="9525">
                  <a:solidFill>
                    <a:srgbClr val="33CC33"/>
                  </a:solidFill>
                  <a:round/>
                  <a:headEnd/>
                  <a:tailEnd/>
                </a:ln>
              </p:spPr>
              <p:txBody>
                <a:bodyPr/>
                <a:lstStyle/>
                <a:p>
                  <a:endParaRPr lang="pt-BR"/>
                </a:p>
              </p:txBody>
            </p:sp>
            <p:sp>
              <p:nvSpPr>
                <p:cNvPr id="27710" name="Freeform 60">
                  <a:extLst>
                    <a:ext uri="{FF2B5EF4-FFF2-40B4-BE49-F238E27FC236}">
                      <a16:creationId xmlns:a16="http://schemas.microsoft.com/office/drawing/2014/main" id="{BF7D9567-23FA-012B-951B-8B919EE82B39}"/>
                    </a:ext>
                  </a:extLst>
                </p:cNvPr>
                <p:cNvSpPr>
                  <a:spLocks/>
                </p:cNvSpPr>
                <p:nvPr/>
              </p:nvSpPr>
              <p:spPr bwMode="auto">
                <a:xfrm rot="10800000" flipV="1">
                  <a:off x="948" y="1020"/>
                  <a:ext cx="32" cy="33"/>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33CC33"/>
                  </a:solidFill>
                  <a:round/>
                  <a:headEnd/>
                  <a:tailEnd/>
                </a:ln>
              </p:spPr>
              <p:txBody>
                <a:bodyPr/>
                <a:lstStyle/>
                <a:p>
                  <a:endParaRPr lang="pt-BR"/>
                </a:p>
              </p:txBody>
            </p:sp>
            <p:sp>
              <p:nvSpPr>
                <p:cNvPr id="27711" name="Rectangle 61">
                  <a:extLst>
                    <a:ext uri="{FF2B5EF4-FFF2-40B4-BE49-F238E27FC236}">
                      <a16:creationId xmlns:a16="http://schemas.microsoft.com/office/drawing/2014/main" id="{6CF7CA28-7A1E-7CE9-E2DA-B4E084AC6706}"/>
                    </a:ext>
                  </a:extLst>
                </p:cNvPr>
                <p:cNvSpPr>
                  <a:spLocks noChangeArrowheads="1"/>
                </p:cNvSpPr>
                <p:nvPr/>
              </p:nvSpPr>
              <p:spPr bwMode="auto">
                <a:xfrm rot="10800000" flipV="1">
                  <a:off x="1040" y="1057"/>
                  <a:ext cx="9" cy="48"/>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12" name="Freeform 62">
                  <a:extLst>
                    <a:ext uri="{FF2B5EF4-FFF2-40B4-BE49-F238E27FC236}">
                      <a16:creationId xmlns:a16="http://schemas.microsoft.com/office/drawing/2014/main" id="{9B1030B5-3715-3B26-CA70-D9FD04B1B5F9}"/>
                    </a:ext>
                  </a:extLst>
                </p:cNvPr>
                <p:cNvSpPr>
                  <a:spLocks/>
                </p:cNvSpPr>
                <p:nvPr/>
              </p:nvSpPr>
              <p:spPr bwMode="auto">
                <a:xfrm rot="10800000" flipV="1">
                  <a:off x="966" y="1039"/>
                  <a:ext cx="174" cy="96"/>
                </a:xfrm>
                <a:custGeom>
                  <a:avLst/>
                  <a:gdLst>
                    <a:gd name="T0" fmla="*/ 1 w 60"/>
                    <a:gd name="T1" fmla="*/ 20 h 32"/>
                    <a:gd name="T2" fmla="*/ 7 w 60"/>
                    <a:gd name="T3" fmla="*/ 25 h 32"/>
                    <a:gd name="T4" fmla="*/ 15 w 60"/>
                    <a:gd name="T5" fmla="*/ 28 h 32"/>
                    <a:gd name="T6" fmla="*/ 23 w 60"/>
                    <a:gd name="T7" fmla="*/ 26 h 32"/>
                    <a:gd name="T8" fmla="*/ 35 w 60"/>
                    <a:gd name="T9" fmla="*/ 18 h 32"/>
                    <a:gd name="T10" fmla="*/ 49 w 60"/>
                    <a:gd name="T11" fmla="*/ 7 h 32"/>
                    <a:gd name="T12" fmla="*/ 55 w 60"/>
                    <a:gd name="T13" fmla="*/ 0 h 32"/>
                    <a:gd name="T14" fmla="*/ 60 w 60"/>
                    <a:gd name="T15" fmla="*/ 4 h 32"/>
                    <a:gd name="T16" fmla="*/ 45 w 60"/>
                    <a:gd name="T17" fmla="*/ 18 h 32"/>
                    <a:gd name="T18" fmla="*/ 25 w 60"/>
                    <a:gd name="T19" fmla="*/ 30 h 32"/>
                    <a:gd name="T20" fmla="*/ 14 w 60"/>
                    <a:gd name="T21" fmla="*/ 31 h 32"/>
                    <a:gd name="T22" fmla="*/ 10 w 60"/>
                    <a:gd name="T23" fmla="*/ 31 h 32"/>
                    <a:gd name="T24" fmla="*/ 7 w 60"/>
                    <a:gd name="T25" fmla="*/ 30 h 32"/>
                    <a:gd name="T26" fmla="*/ 5 w 60"/>
                    <a:gd name="T27" fmla="*/ 28 h 32"/>
                    <a:gd name="T28" fmla="*/ 2 w 60"/>
                    <a:gd name="T29" fmla="*/ 27 h 32"/>
                    <a:gd name="T30" fmla="*/ 0 w 60"/>
                    <a:gd name="T31" fmla="*/ 26 h 32"/>
                    <a:gd name="T32" fmla="*/ 1 w 60"/>
                    <a:gd name="T33" fmla="*/ 2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32"/>
                    <a:gd name="T53" fmla="*/ 60 w 6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32">
                      <a:moveTo>
                        <a:pt x="1" y="20"/>
                      </a:moveTo>
                      <a:cubicBezTo>
                        <a:pt x="1" y="20"/>
                        <a:pt x="4" y="23"/>
                        <a:pt x="7" y="25"/>
                      </a:cubicBezTo>
                      <a:cubicBezTo>
                        <a:pt x="11" y="27"/>
                        <a:pt x="15" y="28"/>
                        <a:pt x="15" y="28"/>
                      </a:cubicBezTo>
                      <a:cubicBezTo>
                        <a:pt x="15" y="28"/>
                        <a:pt x="19" y="28"/>
                        <a:pt x="23" y="26"/>
                      </a:cubicBezTo>
                      <a:cubicBezTo>
                        <a:pt x="27" y="24"/>
                        <a:pt x="33" y="21"/>
                        <a:pt x="35" y="18"/>
                      </a:cubicBezTo>
                      <a:cubicBezTo>
                        <a:pt x="38" y="16"/>
                        <a:pt x="49" y="7"/>
                        <a:pt x="49" y="7"/>
                      </a:cubicBezTo>
                      <a:lnTo>
                        <a:pt x="55" y="0"/>
                      </a:lnTo>
                      <a:lnTo>
                        <a:pt x="60" y="4"/>
                      </a:lnTo>
                      <a:cubicBezTo>
                        <a:pt x="60" y="4"/>
                        <a:pt x="48" y="16"/>
                        <a:pt x="45" y="18"/>
                      </a:cubicBezTo>
                      <a:cubicBezTo>
                        <a:pt x="43" y="21"/>
                        <a:pt x="32" y="29"/>
                        <a:pt x="25" y="30"/>
                      </a:cubicBezTo>
                      <a:cubicBezTo>
                        <a:pt x="18" y="32"/>
                        <a:pt x="15" y="31"/>
                        <a:pt x="14" y="31"/>
                      </a:cubicBezTo>
                      <a:cubicBezTo>
                        <a:pt x="13" y="31"/>
                        <a:pt x="10" y="31"/>
                        <a:pt x="10" y="31"/>
                      </a:cubicBezTo>
                      <a:lnTo>
                        <a:pt x="7" y="30"/>
                      </a:lnTo>
                      <a:lnTo>
                        <a:pt x="5" y="28"/>
                      </a:lnTo>
                      <a:lnTo>
                        <a:pt x="2" y="27"/>
                      </a:lnTo>
                      <a:lnTo>
                        <a:pt x="0" y="26"/>
                      </a:lnTo>
                      <a:lnTo>
                        <a:pt x="1" y="20"/>
                      </a:lnTo>
                    </a:path>
                  </a:pathLst>
                </a:custGeom>
                <a:solidFill>
                  <a:srgbClr val="090DC1"/>
                </a:solidFill>
                <a:ln w="9525">
                  <a:solidFill>
                    <a:srgbClr val="33CC33"/>
                  </a:solidFill>
                  <a:round/>
                  <a:headEnd/>
                  <a:tailEnd/>
                </a:ln>
              </p:spPr>
              <p:txBody>
                <a:bodyPr/>
                <a:lstStyle/>
                <a:p>
                  <a:endParaRPr lang="pt-BR"/>
                </a:p>
              </p:txBody>
            </p:sp>
            <p:sp>
              <p:nvSpPr>
                <p:cNvPr id="27713" name="Freeform 63">
                  <a:extLst>
                    <a:ext uri="{FF2B5EF4-FFF2-40B4-BE49-F238E27FC236}">
                      <a16:creationId xmlns:a16="http://schemas.microsoft.com/office/drawing/2014/main" id="{CAC4069C-5CFB-23AB-631F-84BCA61440CC}"/>
                    </a:ext>
                  </a:extLst>
                </p:cNvPr>
                <p:cNvSpPr>
                  <a:spLocks/>
                </p:cNvSpPr>
                <p:nvPr/>
              </p:nvSpPr>
              <p:spPr bwMode="auto">
                <a:xfrm rot="10800000" flipV="1">
                  <a:off x="1110" y="1093"/>
                  <a:ext cx="9" cy="24"/>
                </a:xfrm>
                <a:custGeom>
                  <a:avLst/>
                  <a:gdLst>
                    <a:gd name="T0" fmla="*/ 0 w 3"/>
                    <a:gd name="T1" fmla="*/ 1 h 8"/>
                    <a:gd name="T2" fmla="*/ 3 w 3"/>
                    <a:gd name="T3" fmla="*/ 0 h 8"/>
                    <a:gd name="T4" fmla="*/ 3 w 3"/>
                    <a:gd name="T5" fmla="*/ 8 h 8"/>
                    <a:gd name="T6" fmla="*/ 0 w 3"/>
                    <a:gd name="T7" fmla="*/ 8 h 8"/>
                    <a:gd name="T8" fmla="*/ 0 w 3"/>
                    <a:gd name="T9" fmla="*/ 1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0" y="1"/>
                      </a:moveTo>
                      <a:lnTo>
                        <a:pt x="3" y="0"/>
                      </a:lnTo>
                      <a:lnTo>
                        <a:pt x="3" y="8"/>
                      </a:lnTo>
                      <a:lnTo>
                        <a:pt x="0" y="8"/>
                      </a:lnTo>
                      <a:lnTo>
                        <a:pt x="0" y="1"/>
                      </a:lnTo>
                    </a:path>
                  </a:pathLst>
                </a:custGeom>
                <a:solidFill>
                  <a:srgbClr val="090DC1"/>
                </a:solidFill>
                <a:ln w="9525">
                  <a:solidFill>
                    <a:srgbClr val="33CC33"/>
                  </a:solidFill>
                  <a:round/>
                  <a:headEnd/>
                  <a:tailEnd/>
                </a:ln>
              </p:spPr>
              <p:txBody>
                <a:bodyPr/>
                <a:lstStyle/>
                <a:p>
                  <a:endParaRPr lang="pt-BR"/>
                </a:p>
              </p:txBody>
            </p:sp>
            <p:sp>
              <p:nvSpPr>
                <p:cNvPr id="27714" name="Freeform 64">
                  <a:extLst>
                    <a:ext uri="{FF2B5EF4-FFF2-40B4-BE49-F238E27FC236}">
                      <a16:creationId xmlns:a16="http://schemas.microsoft.com/office/drawing/2014/main" id="{32221BF1-A154-6938-9ADF-C8042D94EEA2}"/>
                    </a:ext>
                  </a:extLst>
                </p:cNvPr>
                <p:cNvSpPr>
                  <a:spLocks/>
                </p:cNvSpPr>
                <p:nvPr/>
              </p:nvSpPr>
              <p:spPr bwMode="auto">
                <a:xfrm rot="10800000" flipV="1">
                  <a:off x="918" y="1011"/>
                  <a:ext cx="9" cy="27"/>
                </a:xfrm>
                <a:custGeom>
                  <a:avLst/>
                  <a:gdLst>
                    <a:gd name="T0" fmla="*/ 0 w 3"/>
                    <a:gd name="T1" fmla="*/ 9 h 9"/>
                    <a:gd name="T2" fmla="*/ 3 w 3"/>
                    <a:gd name="T3" fmla="*/ 9 h 9"/>
                    <a:gd name="T4" fmla="*/ 3 w 3"/>
                    <a:gd name="T5" fmla="*/ 0 h 9"/>
                    <a:gd name="T6" fmla="*/ 0 w 3"/>
                    <a:gd name="T7" fmla="*/ 1 h 9"/>
                    <a:gd name="T8" fmla="*/ 0 w 3"/>
                    <a:gd name="T9" fmla="*/ 9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0" y="9"/>
                      </a:moveTo>
                      <a:lnTo>
                        <a:pt x="3" y="9"/>
                      </a:lnTo>
                      <a:lnTo>
                        <a:pt x="3" y="0"/>
                      </a:lnTo>
                      <a:lnTo>
                        <a:pt x="0" y="1"/>
                      </a:lnTo>
                      <a:lnTo>
                        <a:pt x="0" y="9"/>
                      </a:lnTo>
                    </a:path>
                  </a:pathLst>
                </a:custGeom>
                <a:solidFill>
                  <a:srgbClr val="090DC1"/>
                </a:solidFill>
                <a:ln w="9525">
                  <a:solidFill>
                    <a:srgbClr val="33CC33"/>
                  </a:solidFill>
                  <a:round/>
                  <a:headEnd/>
                  <a:tailEnd/>
                </a:ln>
              </p:spPr>
              <p:txBody>
                <a:bodyPr/>
                <a:lstStyle/>
                <a:p>
                  <a:endParaRPr lang="pt-BR"/>
                </a:p>
              </p:txBody>
            </p:sp>
            <p:sp>
              <p:nvSpPr>
                <p:cNvPr id="27715" name="Rectangle 65">
                  <a:extLst>
                    <a:ext uri="{FF2B5EF4-FFF2-40B4-BE49-F238E27FC236}">
                      <a16:creationId xmlns:a16="http://schemas.microsoft.com/office/drawing/2014/main" id="{54D4AB14-322B-622B-C8A8-C56B17E7F7A4}"/>
                    </a:ext>
                  </a:extLst>
                </p:cNvPr>
                <p:cNvSpPr>
                  <a:spLocks noChangeArrowheads="1"/>
                </p:cNvSpPr>
                <p:nvPr/>
              </p:nvSpPr>
              <p:spPr bwMode="auto">
                <a:xfrm rot="10800000" flipV="1">
                  <a:off x="882" y="1018"/>
                  <a:ext cx="8" cy="42"/>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16" name="Rectangle 66">
                  <a:extLst>
                    <a:ext uri="{FF2B5EF4-FFF2-40B4-BE49-F238E27FC236}">
                      <a16:creationId xmlns:a16="http://schemas.microsoft.com/office/drawing/2014/main" id="{79A74A39-9403-3726-FDF7-8C3118539B13}"/>
                    </a:ext>
                  </a:extLst>
                </p:cNvPr>
                <p:cNvSpPr>
                  <a:spLocks noChangeArrowheads="1"/>
                </p:cNvSpPr>
                <p:nvPr/>
              </p:nvSpPr>
              <p:spPr bwMode="auto">
                <a:xfrm rot="10800000" flipV="1">
                  <a:off x="847" y="1038"/>
                  <a:ext cx="6" cy="45"/>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17" name="Rectangle 67">
                  <a:extLst>
                    <a:ext uri="{FF2B5EF4-FFF2-40B4-BE49-F238E27FC236}">
                      <a16:creationId xmlns:a16="http://schemas.microsoft.com/office/drawing/2014/main" id="{78AD80CB-91BE-EC7F-0DC3-AE19AA04CF8D}"/>
                    </a:ext>
                  </a:extLst>
                </p:cNvPr>
                <p:cNvSpPr>
                  <a:spLocks noChangeArrowheads="1"/>
                </p:cNvSpPr>
                <p:nvPr/>
              </p:nvSpPr>
              <p:spPr bwMode="auto">
                <a:xfrm rot="10800000" flipV="1">
                  <a:off x="809" y="1077"/>
                  <a:ext cx="6" cy="27"/>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18" name="Freeform 68">
                  <a:extLst>
                    <a:ext uri="{FF2B5EF4-FFF2-40B4-BE49-F238E27FC236}">
                      <a16:creationId xmlns:a16="http://schemas.microsoft.com/office/drawing/2014/main" id="{C2E88769-5302-C0F1-0C7F-C826A9E7140A}"/>
                    </a:ext>
                  </a:extLst>
                </p:cNvPr>
                <p:cNvSpPr>
                  <a:spLocks/>
                </p:cNvSpPr>
                <p:nvPr/>
              </p:nvSpPr>
              <p:spPr bwMode="auto">
                <a:xfrm rot="10800000" flipV="1">
                  <a:off x="394" y="1005"/>
                  <a:ext cx="180" cy="105"/>
                </a:xfrm>
                <a:custGeom>
                  <a:avLst/>
                  <a:gdLst>
                    <a:gd name="T0" fmla="*/ 62 w 62"/>
                    <a:gd name="T1" fmla="*/ 35 h 35"/>
                    <a:gd name="T2" fmla="*/ 62 w 62"/>
                    <a:gd name="T3" fmla="*/ 26 h 35"/>
                    <a:gd name="T4" fmla="*/ 41 w 62"/>
                    <a:gd name="T5" fmla="*/ 9 h 35"/>
                    <a:gd name="T6" fmla="*/ 26 w 62"/>
                    <a:gd name="T7" fmla="*/ 1 h 35"/>
                    <a:gd name="T8" fmla="*/ 12 w 62"/>
                    <a:gd name="T9" fmla="*/ 1 h 35"/>
                    <a:gd name="T10" fmla="*/ 0 w 62"/>
                    <a:gd name="T11" fmla="*/ 7 h 35"/>
                    <a:gd name="T12" fmla="*/ 4 w 62"/>
                    <a:gd name="T13" fmla="*/ 11 h 35"/>
                    <a:gd name="T14" fmla="*/ 12 w 62"/>
                    <a:gd name="T15" fmla="*/ 5 h 35"/>
                    <a:gd name="T16" fmla="*/ 18 w 62"/>
                    <a:gd name="T17" fmla="*/ 3 h 35"/>
                    <a:gd name="T18" fmla="*/ 25 w 62"/>
                    <a:gd name="T19" fmla="*/ 5 h 35"/>
                    <a:gd name="T20" fmla="*/ 33 w 62"/>
                    <a:gd name="T21" fmla="*/ 10 h 35"/>
                    <a:gd name="T22" fmla="*/ 46 w 62"/>
                    <a:gd name="T23" fmla="*/ 21 h 35"/>
                    <a:gd name="T24" fmla="*/ 54 w 62"/>
                    <a:gd name="T25" fmla="*/ 29 h 35"/>
                    <a:gd name="T26" fmla="*/ 62 w 62"/>
                    <a:gd name="T27" fmla="*/ 35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35"/>
                    <a:gd name="T44" fmla="*/ 62 w 62"/>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35">
                      <a:moveTo>
                        <a:pt x="62" y="35"/>
                      </a:moveTo>
                      <a:lnTo>
                        <a:pt x="62" y="26"/>
                      </a:lnTo>
                      <a:cubicBezTo>
                        <a:pt x="62" y="26"/>
                        <a:pt x="44" y="11"/>
                        <a:pt x="41" y="9"/>
                      </a:cubicBezTo>
                      <a:cubicBezTo>
                        <a:pt x="39" y="7"/>
                        <a:pt x="33" y="1"/>
                        <a:pt x="26" y="1"/>
                      </a:cubicBezTo>
                      <a:cubicBezTo>
                        <a:pt x="19" y="0"/>
                        <a:pt x="15" y="0"/>
                        <a:pt x="12" y="1"/>
                      </a:cubicBezTo>
                      <a:cubicBezTo>
                        <a:pt x="4" y="3"/>
                        <a:pt x="0" y="7"/>
                        <a:pt x="0" y="7"/>
                      </a:cubicBezTo>
                      <a:lnTo>
                        <a:pt x="4" y="11"/>
                      </a:lnTo>
                      <a:cubicBezTo>
                        <a:pt x="4" y="11"/>
                        <a:pt x="10" y="6"/>
                        <a:pt x="12" y="5"/>
                      </a:cubicBezTo>
                      <a:cubicBezTo>
                        <a:pt x="14" y="4"/>
                        <a:pt x="16" y="3"/>
                        <a:pt x="18" y="3"/>
                      </a:cubicBezTo>
                      <a:cubicBezTo>
                        <a:pt x="20" y="3"/>
                        <a:pt x="23" y="4"/>
                        <a:pt x="25" y="5"/>
                      </a:cubicBezTo>
                      <a:cubicBezTo>
                        <a:pt x="27" y="6"/>
                        <a:pt x="29" y="7"/>
                        <a:pt x="33" y="10"/>
                      </a:cubicBezTo>
                      <a:cubicBezTo>
                        <a:pt x="37" y="13"/>
                        <a:pt x="46" y="21"/>
                        <a:pt x="46" y="21"/>
                      </a:cubicBezTo>
                      <a:lnTo>
                        <a:pt x="54" y="29"/>
                      </a:lnTo>
                      <a:lnTo>
                        <a:pt x="62" y="35"/>
                      </a:lnTo>
                    </a:path>
                  </a:pathLst>
                </a:custGeom>
                <a:solidFill>
                  <a:srgbClr val="090DC1"/>
                </a:solidFill>
                <a:ln w="9525">
                  <a:solidFill>
                    <a:srgbClr val="33CC33"/>
                  </a:solidFill>
                  <a:round/>
                  <a:headEnd/>
                  <a:tailEnd/>
                </a:ln>
              </p:spPr>
              <p:txBody>
                <a:bodyPr/>
                <a:lstStyle/>
                <a:p>
                  <a:endParaRPr lang="pt-BR"/>
                </a:p>
              </p:txBody>
            </p:sp>
            <p:sp>
              <p:nvSpPr>
                <p:cNvPr id="27719" name="Freeform 69">
                  <a:extLst>
                    <a:ext uri="{FF2B5EF4-FFF2-40B4-BE49-F238E27FC236}">
                      <a16:creationId xmlns:a16="http://schemas.microsoft.com/office/drawing/2014/main" id="{29F6DFE8-A3DF-CBDA-3671-D3119602B90A}"/>
                    </a:ext>
                  </a:extLst>
                </p:cNvPr>
                <p:cNvSpPr>
                  <a:spLocks/>
                </p:cNvSpPr>
                <p:nvPr/>
              </p:nvSpPr>
              <p:spPr bwMode="auto">
                <a:xfrm rot="10800000" flipV="1">
                  <a:off x="532" y="1018"/>
                  <a:ext cx="9" cy="30"/>
                </a:xfrm>
                <a:custGeom>
                  <a:avLst/>
                  <a:gdLst>
                    <a:gd name="T0" fmla="*/ 0 w 3"/>
                    <a:gd name="T1" fmla="*/ 0 h 10"/>
                    <a:gd name="T2" fmla="*/ 3 w 3"/>
                    <a:gd name="T3" fmla="*/ 0 h 10"/>
                    <a:gd name="T4" fmla="*/ 3 w 3"/>
                    <a:gd name="T5" fmla="*/ 10 h 10"/>
                    <a:gd name="T6" fmla="*/ 0 w 3"/>
                    <a:gd name="T7" fmla="*/ 9 h 10"/>
                    <a:gd name="T8" fmla="*/ 0 w 3"/>
                    <a:gd name="T9" fmla="*/ 0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0" y="0"/>
                      </a:moveTo>
                      <a:lnTo>
                        <a:pt x="3" y="0"/>
                      </a:lnTo>
                      <a:lnTo>
                        <a:pt x="3" y="10"/>
                      </a:lnTo>
                      <a:lnTo>
                        <a:pt x="0" y="9"/>
                      </a:lnTo>
                      <a:lnTo>
                        <a:pt x="0" y="0"/>
                      </a:lnTo>
                    </a:path>
                  </a:pathLst>
                </a:custGeom>
                <a:solidFill>
                  <a:srgbClr val="090DC1"/>
                </a:solidFill>
                <a:ln w="9525">
                  <a:solidFill>
                    <a:srgbClr val="33CC33"/>
                  </a:solidFill>
                  <a:round/>
                  <a:headEnd/>
                  <a:tailEnd/>
                </a:ln>
              </p:spPr>
              <p:txBody>
                <a:bodyPr/>
                <a:lstStyle/>
                <a:p>
                  <a:endParaRPr lang="pt-BR"/>
                </a:p>
              </p:txBody>
            </p:sp>
            <p:sp>
              <p:nvSpPr>
                <p:cNvPr id="27720" name="Freeform 70">
                  <a:extLst>
                    <a:ext uri="{FF2B5EF4-FFF2-40B4-BE49-F238E27FC236}">
                      <a16:creationId xmlns:a16="http://schemas.microsoft.com/office/drawing/2014/main" id="{69310EAE-3C58-578D-9882-B813ADF36E05}"/>
                    </a:ext>
                  </a:extLst>
                </p:cNvPr>
                <p:cNvSpPr>
                  <a:spLocks/>
                </p:cNvSpPr>
                <p:nvPr/>
              </p:nvSpPr>
              <p:spPr bwMode="auto">
                <a:xfrm rot="10800000" flipV="1">
                  <a:off x="562" y="1026"/>
                  <a:ext cx="32" cy="33"/>
                </a:xfrm>
                <a:custGeom>
                  <a:avLst/>
                  <a:gdLst>
                    <a:gd name="T0" fmla="*/ 0 w 11"/>
                    <a:gd name="T1" fmla="*/ 6 h 11"/>
                    <a:gd name="T2" fmla="*/ 7 w 11"/>
                    <a:gd name="T3" fmla="*/ 0 h 11"/>
                    <a:gd name="T4" fmla="*/ 11 w 11"/>
                    <a:gd name="T5" fmla="*/ 4 h 11"/>
                    <a:gd name="T6" fmla="*/ 4 w 11"/>
                    <a:gd name="T7" fmla="*/ 11 h 11"/>
                    <a:gd name="T8" fmla="*/ 0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6"/>
                      </a:moveTo>
                      <a:lnTo>
                        <a:pt x="7" y="0"/>
                      </a:lnTo>
                      <a:lnTo>
                        <a:pt x="11" y="4"/>
                      </a:lnTo>
                      <a:lnTo>
                        <a:pt x="4" y="11"/>
                      </a:lnTo>
                      <a:lnTo>
                        <a:pt x="0" y="6"/>
                      </a:lnTo>
                    </a:path>
                  </a:pathLst>
                </a:custGeom>
                <a:solidFill>
                  <a:srgbClr val="090DC1"/>
                </a:solidFill>
                <a:ln w="9525">
                  <a:solidFill>
                    <a:srgbClr val="33CC33"/>
                  </a:solidFill>
                  <a:round/>
                  <a:headEnd/>
                  <a:tailEnd/>
                </a:ln>
              </p:spPr>
              <p:txBody>
                <a:bodyPr/>
                <a:lstStyle/>
                <a:p>
                  <a:endParaRPr lang="pt-BR"/>
                </a:p>
              </p:txBody>
            </p:sp>
            <p:sp>
              <p:nvSpPr>
                <p:cNvPr id="27721" name="Rectangle 71">
                  <a:extLst>
                    <a:ext uri="{FF2B5EF4-FFF2-40B4-BE49-F238E27FC236}">
                      <a16:creationId xmlns:a16="http://schemas.microsoft.com/office/drawing/2014/main" id="{00B0F447-03EF-D4B0-A5B6-2A333ABC9F9F}"/>
                    </a:ext>
                  </a:extLst>
                </p:cNvPr>
                <p:cNvSpPr>
                  <a:spLocks noChangeArrowheads="1"/>
                </p:cNvSpPr>
                <p:nvPr/>
              </p:nvSpPr>
              <p:spPr bwMode="auto">
                <a:xfrm rot="10800000" flipV="1">
                  <a:off x="498" y="1017"/>
                  <a:ext cx="6" cy="45"/>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22" name="Rectangle 72">
                  <a:extLst>
                    <a:ext uri="{FF2B5EF4-FFF2-40B4-BE49-F238E27FC236}">
                      <a16:creationId xmlns:a16="http://schemas.microsoft.com/office/drawing/2014/main" id="{AE4FBD05-2221-A9F8-3152-31A1BAA1F464}"/>
                    </a:ext>
                  </a:extLst>
                </p:cNvPr>
                <p:cNvSpPr>
                  <a:spLocks noChangeArrowheads="1"/>
                </p:cNvSpPr>
                <p:nvPr/>
              </p:nvSpPr>
              <p:spPr bwMode="auto">
                <a:xfrm rot="10800000" flipV="1">
                  <a:off x="461" y="1042"/>
                  <a:ext cx="8" cy="42"/>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sp>
              <p:nvSpPr>
                <p:cNvPr id="27723" name="Rectangle 73">
                  <a:extLst>
                    <a:ext uri="{FF2B5EF4-FFF2-40B4-BE49-F238E27FC236}">
                      <a16:creationId xmlns:a16="http://schemas.microsoft.com/office/drawing/2014/main" id="{CEDED021-7956-410E-6C1E-D1CAB75F51B4}"/>
                    </a:ext>
                  </a:extLst>
                </p:cNvPr>
                <p:cNvSpPr>
                  <a:spLocks noChangeArrowheads="1"/>
                </p:cNvSpPr>
                <p:nvPr/>
              </p:nvSpPr>
              <p:spPr bwMode="auto">
                <a:xfrm rot="10800000" flipV="1">
                  <a:off x="422" y="1074"/>
                  <a:ext cx="9" cy="33"/>
                </a:xfrm>
                <a:prstGeom prst="rect">
                  <a:avLst/>
                </a:prstGeom>
                <a:solidFill>
                  <a:srgbClr val="090DC1"/>
                </a:solidFill>
                <a:ln w="9525">
                  <a:solidFill>
                    <a:srgbClr val="33CC33"/>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800">
                    <a:latin typeface="Imago" pitchFamily="2" charset="0"/>
                    <a:cs typeface="Arial" panose="020B0604020202020204" pitchFamily="34" charset="0"/>
                  </a:endParaRPr>
                </a:p>
              </p:txBody>
            </p:sp>
          </p:grpSp>
          <p:sp>
            <p:nvSpPr>
              <p:cNvPr id="27701" name="AutoShape 74">
                <a:extLst>
                  <a:ext uri="{FF2B5EF4-FFF2-40B4-BE49-F238E27FC236}">
                    <a16:creationId xmlns:a16="http://schemas.microsoft.com/office/drawing/2014/main" id="{A9240AA1-9072-D9D7-23BC-8012C36416D6}"/>
                  </a:ext>
                </a:extLst>
              </p:cNvPr>
              <p:cNvSpPr>
                <a:spLocks noChangeArrowheads="1"/>
              </p:cNvSpPr>
              <p:nvPr/>
            </p:nvSpPr>
            <p:spPr bwMode="auto">
              <a:xfrm>
                <a:off x="1351" y="3158"/>
                <a:ext cx="91" cy="91"/>
              </a:xfrm>
              <a:prstGeom prst="star16">
                <a:avLst>
                  <a:gd name="adj" fmla="val 37500"/>
                </a:avLst>
              </a:prstGeom>
              <a:solidFill>
                <a:srgbClr val="99CC00"/>
              </a:solidFill>
              <a:ln w="12700">
                <a:solidFill>
                  <a:srgbClr val="00FF66"/>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pt-BR" altLang="pt-BR" sz="1800">
                  <a:latin typeface="Imago" pitchFamily="2" charset="0"/>
                  <a:cs typeface="Arial" panose="020B0604020202020204" pitchFamily="34" charset="0"/>
                </a:endParaRPr>
              </a:p>
            </p:txBody>
          </p:sp>
          <p:sp>
            <p:nvSpPr>
              <p:cNvPr id="27702" name="AutoShape 75">
                <a:extLst>
                  <a:ext uri="{FF2B5EF4-FFF2-40B4-BE49-F238E27FC236}">
                    <a16:creationId xmlns:a16="http://schemas.microsoft.com/office/drawing/2014/main" id="{D5E0B332-BCAB-D36B-A38D-418920362F62}"/>
                  </a:ext>
                </a:extLst>
              </p:cNvPr>
              <p:cNvSpPr>
                <a:spLocks noChangeArrowheads="1"/>
              </p:cNvSpPr>
              <p:nvPr/>
            </p:nvSpPr>
            <p:spPr bwMode="auto">
              <a:xfrm>
                <a:off x="1850" y="3158"/>
                <a:ext cx="91" cy="91"/>
              </a:xfrm>
              <a:prstGeom prst="star16">
                <a:avLst>
                  <a:gd name="adj" fmla="val 37500"/>
                </a:avLst>
              </a:prstGeom>
              <a:solidFill>
                <a:srgbClr val="99CC00"/>
              </a:solidFill>
              <a:ln w="12700">
                <a:solidFill>
                  <a:srgbClr val="00FF66"/>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pt-BR" altLang="pt-BR" sz="1800">
                  <a:latin typeface="Imago" pitchFamily="2" charset="0"/>
                  <a:cs typeface="Arial" panose="020B0604020202020204" pitchFamily="34" charset="0"/>
                </a:endParaRPr>
              </a:p>
            </p:txBody>
          </p:sp>
        </p:grpSp>
      </p:grpSp>
      <p:sp>
        <p:nvSpPr>
          <p:cNvPr id="477260" name="Text Box 76">
            <a:extLst>
              <a:ext uri="{FF2B5EF4-FFF2-40B4-BE49-F238E27FC236}">
                <a16:creationId xmlns:a16="http://schemas.microsoft.com/office/drawing/2014/main" id="{8A4929B5-361E-B00F-F904-D8284DA1309A}"/>
              </a:ext>
            </a:extLst>
          </p:cNvPr>
          <p:cNvSpPr txBox="1">
            <a:spLocks noChangeArrowheads="1"/>
          </p:cNvSpPr>
          <p:nvPr/>
        </p:nvSpPr>
        <p:spPr bwMode="auto">
          <a:xfrm>
            <a:off x="2041525" y="3213101"/>
            <a:ext cx="398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pt-BR" sz="2000" b="1">
                <a:solidFill>
                  <a:srgbClr val="00FF00"/>
                </a:solidFill>
                <a:latin typeface="Imago" pitchFamily="2" charset="0"/>
                <a:cs typeface="Arial" panose="020B0604020202020204" pitchFamily="34" charset="0"/>
                <a:sym typeface="Webdings" panose="05030102010509060703" pitchFamily="18" charset="2"/>
              </a:rPr>
              <a:t> </a:t>
            </a:r>
            <a:r>
              <a:rPr lang="en-US" altLang="pt-BR" sz="1800" b="1">
                <a:solidFill>
                  <a:srgbClr val="00FF00"/>
                </a:solidFill>
                <a:latin typeface="Imago" pitchFamily="2" charset="0"/>
                <a:cs typeface="Arial" panose="020B0604020202020204" pitchFamily="34" charset="0"/>
              </a:rPr>
              <a:t>Goat anti-Rabbit AP antibody</a:t>
            </a:r>
            <a:r>
              <a:rPr lang="en-US" altLang="pt-BR" sz="1800">
                <a:solidFill>
                  <a:srgbClr val="00FF00"/>
                </a:solidFill>
                <a:latin typeface="Imago" pitchFamily="2" charset="0"/>
                <a:cs typeface="Arial" panose="020B0604020202020204" pitchFamily="34" charset="0"/>
              </a:rPr>
              <a:t> </a:t>
            </a:r>
            <a:r>
              <a:rPr lang="en-US" altLang="pt-BR" sz="1600" b="1" i="1">
                <a:solidFill>
                  <a:srgbClr val="00FF00"/>
                </a:solidFill>
                <a:latin typeface="Imago" pitchFamily="2" charset="0"/>
                <a:cs typeface="Arial" panose="020B0604020202020204" pitchFamily="34" charset="0"/>
              </a:rPr>
              <a:t>(Multimer antibody)</a:t>
            </a:r>
          </a:p>
        </p:txBody>
      </p:sp>
      <p:sp>
        <p:nvSpPr>
          <p:cNvPr id="477261" name="Text Box 77">
            <a:extLst>
              <a:ext uri="{FF2B5EF4-FFF2-40B4-BE49-F238E27FC236}">
                <a16:creationId xmlns:a16="http://schemas.microsoft.com/office/drawing/2014/main" id="{C34EA701-4530-CAD4-11A2-EE5EF397DD26}"/>
              </a:ext>
            </a:extLst>
          </p:cNvPr>
          <p:cNvSpPr txBox="1">
            <a:spLocks noChangeArrowheads="1"/>
          </p:cNvSpPr>
          <p:nvPr/>
        </p:nvSpPr>
        <p:spPr bwMode="auto">
          <a:xfrm>
            <a:off x="1974851" y="2278064"/>
            <a:ext cx="41878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r>
              <a:rPr lang="en-US" altLang="pt-BR" sz="1600" b="1">
                <a:solidFill>
                  <a:srgbClr val="3365FB"/>
                </a:solidFill>
                <a:latin typeface="Imago" pitchFamily="2" charset="0"/>
                <a:cs typeface="Arial" panose="020B0604020202020204" pitchFamily="34" charset="0"/>
                <a:sym typeface="Webdings" panose="05030102010509060703" pitchFamily="18" charset="2"/>
              </a:rPr>
              <a:t></a:t>
            </a:r>
            <a:r>
              <a:rPr lang="en-US" altLang="pt-BR" sz="1600" b="1">
                <a:solidFill>
                  <a:srgbClr val="3365FB"/>
                </a:solidFill>
                <a:latin typeface="Imago" pitchFamily="2" charset="0"/>
                <a:cs typeface="Arial" panose="020B0604020202020204" pitchFamily="34" charset="0"/>
              </a:rPr>
              <a:t>ultraView AP Red ISH pH Solution</a:t>
            </a:r>
          </a:p>
          <a:p>
            <a:pPr lvl="1"/>
            <a:r>
              <a:rPr lang="en-US" altLang="pt-BR" sz="1600" b="1">
                <a:solidFill>
                  <a:srgbClr val="3365FB"/>
                </a:solidFill>
                <a:latin typeface="Imago" pitchFamily="2" charset="0"/>
                <a:cs typeface="Arial" panose="020B0604020202020204" pitchFamily="34" charset="0"/>
                <a:sym typeface="Webdings" panose="05030102010509060703" pitchFamily="18" charset="2"/>
              </a:rPr>
              <a:t></a:t>
            </a:r>
            <a:r>
              <a:rPr lang="en-US" altLang="pt-BR" sz="1600" b="1">
                <a:solidFill>
                  <a:srgbClr val="3365FB"/>
                </a:solidFill>
                <a:latin typeface="Imago" pitchFamily="2" charset="0"/>
                <a:cs typeface="Arial" panose="020B0604020202020204" pitchFamily="34" charset="0"/>
              </a:rPr>
              <a:t>ultraView AP Red ISH Enhancer</a:t>
            </a:r>
          </a:p>
          <a:p>
            <a:pPr lvl="1"/>
            <a:r>
              <a:rPr lang="en-US" altLang="pt-BR" sz="1600" b="1">
                <a:solidFill>
                  <a:srgbClr val="CC99FF"/>
                </a:solidFill>
                <a:latin typeface="Imago" pitchFamily="2" charset="0"/>
                <a:cs typeface="Arial" panose="020B0604020202020204" pitchFamily="34" charset="0"/>
                <a:sym typeface="Webdings" panose="05030102010509060703" pitchFamily="18" charset="2"/>
              </a:rPr>
              <a:t></a:t>
            </a:r>
            <a:r>
              <a:rPr lang="en-US" altLang="pt-BR" sz="1600" b="1">
                <a:solidFill>
                  <a:srgbClr val="CC99FF"/>
                </a:solidFill>
                <a:latin typeface="Imago" pitchFamily="2" charset="0"/>
                <a:cs typeface="Arial" panose="020B0604020202020204" pitchFamily="34" charset="0"/>
              </a:rPr>
              <a:t>ultraView AP Red ISH Naphthol</a:t>
            </a:r>
          </a:p>
          <a:p>
            <a:pPr lvl="1">
              <a:lnSpc>
                <a:spcPct val="90000"/>
              </a:lnSpc>
              <a:spcBef>
                <a:spcPct val="20000"/>
              </a:spcBef>
            </a:pPr>
            <a:r>
              <a:rPr lang="en-US" altLang="pt-BR" sz="1600" b="1">
                <a:solidFill>
                  <a:srgbClr val="FFFF99"/>
                </a:solidFill>
                <a:latin typeface="Imago" pitchFamily="2" charset="0"/>
                <a:cs typeface="Arial" panose="020B0604020202020204" pitchFamily="34" charset="0"/>
                <a:sym typeface="Webdings" panose="05030102010509060703" pitchFamily="18" charset="2"/>
              </a:rPr>
              <a:t></a:t>
            </a:r>
            <a:r>
              <a:rPr lang="en-US" altLang="pt-BR" sz="1600">
                <a:solidFill>
                  <a:srgbClr val="FFFF99"/>
                </a:solidFill>
                <a:latin typeface="Imago" pitchFamily="2" charset="0"/>
                <a:cs typeface="Arial" panose="020B0604020202020204" pitchFamily="34" charset="0"/>
              </a:rPr>
              <a:t> </a:t>
            </a:r>
            <a:r>
              <a:rPr lang="en-US" altLang="pt-BR" sz="1600" b="1">
                <a:solidFill>
                  <a:srgbClr val="FFFF99"/>
                </a:solidFill>
                <a:latin typeface="Imago" pitchFamily="2" charset="0"/>
                <a:cs typeface="Arial" panose="020B0604020202020204" pitchFamily="34" charset="0"/>
              </a:rPr>
              <a:t>ultraView AP Red ISH Fast Red</a:t>
            </a:r>
          </a:p>
        </p:txBody>
      </p:sp>
      <p:sp>
        <p:nvSpPr>
          <p:cNvPr id="477262" name="Oval 78">
            <a:extLst>
              <a:ext uri="{FF2B5EF4-FFF2-40B4-BE49-F238E27FC236}">
                <a16:creationId xmlns:a16="http://schemas.microsoft.com/office/drawing/2014/main" id="{C0C54330-5FA6-480D-C8A6-D0B690E6A6DA}"/>
              </a:ext>
            </a:extLst>
          </p:cNvPr>
          <p:cNvSpPr>
            <a:spLocks noChangeArrowheads="1"/>
          </p:cNvSpPr>
          <p:nvPr/>
        </p:nvSpPr>
        <p:spPr bwMode="auto">
          <a:xfrm>
            <a:off x="7751763" y="2344739"/>
            <a:ext cx="1135062" cy="363537"/>
          </a:xfrm>
          <a:prstGeom prst="ellipse">
            <a:avLst/>
          </a:prstGeom>
          <a:solidFill>
            <a:srgbClr val="CC99FF"/>
          </a:solidFill>
          <a:ln w="12700">
            <a:solidFill>
              <a:schemeClr val="tx1"/>
            </a:solid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200" b="1">
                <a:solidFill>
                  <a:srgbClr val="000000"/>
                </a:solidFill>
                <a:latin typeface="Imago" pitchFamily="2" charset="0"/>
                <a:cs typeface="Arial" panose="020B0604020202020204" pitchFamily="34" charset="0"/>
              </a:rPr>
              <a:t>Naphtol</a:t>
            </a:r>
          </a:p>
        </p:txBody>
      </p:sp>
      <p:sp>
        <p:nvSpPr>
          <p:cNvPr id="477263" name="Oval 79">
            <a:extLst>
              <a:ext uri="{FF2B5EF4-FFF2-40B4-BE49-F238E27FC236}">
                <a16:creationId xmlns:a16="http://schemas.microsoft.com/office/drawing/2014/main" id="{C94213E5-502C-819B-83BF-BA6EAC9E19AF}"/>
              </a:ext>
            </a:extLst>
          </p:cNvPr>
          <p:cNvSpPr>
            <a:spLocks noChangeArrowheads="1"/>
          </p:cNvSpPr>
          <p:nvPr/>
        </p:nvSpPr>
        <p:spPr bwMode="auto">
          <a:xfrm>
            <a:off x="8821738" y="2344739"/>
            <a:ext cx="996950" cy="363537"/>
          </a:xfrm>
          <a:prstGeom prst="ellipse">
            <a:avLst/>
          </a:prstGeom>
          <a:solidFill>
            <a:srgbClr val="FFFF99"/>
          </a:solidFill>
          <a:ln w="12700">
            <a:solidFill>
              <a:schemeClr val="tx1"/>
            </a:solid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200" b="1">
                <a:solidFill>
                  <a:srgbClr val="000000"/>
                </a:solidFill>
                <a:latin typeface="Imago" pitchFamily="2" charset="0"/>
                <a:cs typeface="Arial" panose="020B0604020202020204" pitchFamily="34" charset="0"/>
              </a:rPr>
              <a:t>Fast Red</a:t>
            </a:r>
          </a:p>
        </p:txBody>
      </p:sp>
      <p:grpSp>
        <p:nvGrpSpPr>
          <p:cNvPr id="8" name="Group 80">
            <a:extLst>
              <a:ext uri="{FF2B5EF4-FFF2-40B4-BE49-F238E27FC236}">
                <a16:creationId xmlns:a16="http://schemas.microsoft.com/office/drawing/2014/main" id="{9F0F3AFC-A4F2-F955-9810-026E79D7C39E}"/>
              </a:ext>
            </a:extLst>
          </p:cNvPr>
          <p:cNvGrpSpPr>
            <a:grpSpLocks/>
          </p:cNvGrpSpPr>
          <p:nvPr/>
        </p:nvGrpSpPr>
        <p:grpSpPr bwMode="auto">
          <a:xfrm>
            <a:off x="8223250" y="5013326"/>
            <a:ext cx="1130300" cy="1139825"/>
            <a:chOff x="2848" y="3290"/>
            <a:chExt cx="499" cy="407"/>
          </a:xfrm>
        </p:grpSpPr>
        <p:sp>
          <p:nvSpPr>
            <p:cNvPr id="27691" name="Text Box 81">
              <a:extLst>
                <a:ext uri="{FF2B5EF4-FFF2-40B4-BE49-F238E27FC236}">
                  <a16:creationId xmlns:a16="http://schemas.microsoft.com/office/drawing/2014/main" id="{81DFD7A4-3F3B-EDFC-F829-CDEA41F2B18E}"/>
                </a:ext>
              </a:extLst>
            </p:cNvPr>
            <p:cNvSpPr txBox="1">
              <a:spLocks noChangeArrowheads="1"/>
            </p:cNvSpPr>
            <p:nvPr/>
          </p:nvSpPr>
          <p:spPr bwMode="auto">
            <a:xfrm>
              <a:off x="2848" y="3381"/>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800">
                  <a:solidFill>
                    <a:srgbClr val="FF3399"/>
                  </a:solidFill>
                  <a:latin typeface="Imago" pitchFamily="2" charset="0"/>
                  <a:cs typeface="Arial" panose="020B0604020202020204" pitchFamily="34" charset="0"/>
                  <a:sym typeface="Wingdings" panose="05000000000000000000" pitchFamily="2" charset="2"/>
                </a:rPr>
                <a:t></a:t>
              </a:r>
            </a:p>
          </p:txBody>
        </p:sp>
        <p:sp>
          <p:nvSpPr>
            <p:cNvPr id="27692" name="Text Box 82">
              <a:extLst>
                <a:ext uri="{FF2B5EF4-FFF2-40B4-BE49-F238E27FC236}">
                  <a16:creationId xmlns:a16="http://schemas.microsoft.com/office/drawing/2014/main" id="{9ACA764C-3FED-282F-D94A-5FF0E409C1A1}"/>
                </a:ext>
              </a:extLst>
            </p:cNvPr>
            <p:cNvSpPr txBox="1">
              <a:spLocks noChangeArrowheads="1"/>
            </p:cNvSpPr>
            <p:nvPr/>
          </p:nvSpPr>
          <p:spPr bwMode="auto">
            <a:xfrm>
              <a:off x="2893" y="3521"/>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800">
                  <a:solidFill>
                    <a:srgbClr val="FF3399"/>
                  </a:solidFill>
                  <a:latin typeface="Imago" pitchFamily="2" charset="0"/>
                  <a:cs typeface="Arial" panose="020B0604020202020204" pitchFamily="34" charset="0"/>
                  <a:sym typeface="Wingdings" panose="05000000000000000000" pitchFamily="2" charset="2"/>
                </a:rPr>
                <a:t></a:t>
              </a:r>
            </a:p>
          </p:txBody>
        </p:sp>
        <p:sp>
          <p:nvSpPr>
            <p:cNvPr id="27693" name="Text Box 83">
              <a:extLst>
                <a:ext uri="{FF2B5EF4-FFF2-40B4-BE49-F238E27FC236}">
                  <a16:creationId xmlns:a16="http://schemas.microsoft.com/office/drawing/2014/main" id="{8357BF25-F33B-CA32-0FA1-D4C5B3D5EED0}"/>
                </a:ext>
              </a:extLst>
            </p:cNvPr>
            <p:cNvSpPr txBox="1">
              <a:spLocks noChangeArrowheads="1"/>
            </p:cNvSpPr>
            <p:nvPr/>
          </p:nvSpPr>
          <p:spPr bwMode="auto">
            <a:xfrm>
              <a:off x="3029" y="3566"/>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800">
                  <a:solidFill>
                    <a:srgbClr val="FF3399"/>
                  </a:solidFill>
                  <a:latin typeface="Imago" pitchFamily="2" charset="0"/>
                  <a:cs typeface="Arial" panose="020B0604020202020204" pitchFamily="34" charset="0"/>
                  <a:sym typeface="Wingdings" panose="05000000000000000000" pitchFamily="2" charset="2"/>
                </a:rPr>
                <a:t></a:t>
              </a:r>
            </a:p>
          </p:txBody>
        </p:sp>
        <p:sp>
          <p:nvSpPr>
            <p:cNvPr id="27694" name="Text Box 84">
              <a:extLst>
                <a:ext uri="{FF2B5EF4-FFF2-40B4-BE49-F238E27FC236}">
                  <a16:creationId xmlns:a16="http://schemas.microsoft.com/office/drawing/2014/main" id="{BEFFAA98-8501-2129-EF81-BBE509E05C19}"/>
                </a:ext>
              </a:extLst>
            </p:cNvPr>
            <p:cNvSpPr txBox="1">
              <a:spLocks noChangeArrowheads="1"/>
            </p:cNvSpPr>
            <p:nvPr/>
          </p:nvSpPr>
          <p:spPr bwMode="auto">
            <a:xfrm>
              <a:off x="3120" y="3290"/>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800">
                  <a:solidFill>
                    <a:srgbClr val="FF3399"/>
                  </a:solidFill>
                  <a:latin typeface="Imago" pitchFamily="2" charset="0"/>
                  <a:cs typeface="Arial" panose="020B0604020202020204" pitchFamily="34" charset="0"/>
                  <a:sym typeface="Wingdings" panose="05000000000000000000" pitchFamily="2" charset="2"/>
                </a:rPr>
                <a:t></a:t>
              </a:r>
            </a:p>
          </p:txBody>
        </p:sp>
        <p:sp>
          <p:nvSpPr>
            <p:cNvPr id="27695" name="Text Box 85">
              <a:extLst>
                <a:ext uri="{FF2B5EF4-FFF2-40B4-BE49-F238E27FC236}">
                  <a16:creationId xmlns:a16="http://schemas.microsoft.com/office/drawing/2014/main" id="{F44DA195-40E2-417F-304C-9F2AE94C4977}"/>
                </a:ext>
              </a:extLst>
            </p:cNvPr>
            <p:cNvSpPr txBox="1">
              <a:spLocks noChangeArrowheads="1"/>
            </p:cNvSpPr>
            <p:nvPr/>
          </p:nvSpPr>
          <p:spPr bwMode="auto">
            <a:xfrm>
              <a:off x="3120" y="3430"/>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800">
                  <a:solidFill>
                    <a:srgbClr val="FF3399"/>
                  </a:solidFill>
                  <a:latin typeface="Imago" pitchFamily="2" charset="0"/>
                  <a:cs typeface="Arial" panose="020B0604020202020204" pitchFamily="34" charset="0"/>
                  <a:sym typeface="Wingdings" panose="05000000000000000000" pitchFamily="2" charset="2"/>
                </a:rPr>
                <a:t></a:t>
              </a:r>
            </a:p>
          </p:txBody>
        </p:sp>
        <p:sp>
          <p:nvSpPr>
            <p:cNvPr id="27696" name="Text Box 86">
              <a:extLst>
                <a:ext uri="{FF2B5EF4-FFF2-40B4-BE49-F238E27FC236}">
                  <a16:creationId xmlns:a16="http://schemas.microsoft.com/office/drawing/2014/main" id="{C851E282-6B90-6AC5-C5F7-BCD4776372C0}"/>
                </a:ext>
              </a:extLst>
            </p:cNvPr>
            <p:cNvSpPr txBox="1">
              <a:spLocks noChangeArrowheads="1"/>
            </p:cNvSpPr>
            <p:nvPr/>
          </p:nvSpPr>
          <p:spPr bwMode="auto">
            <a:xfrm>
              <a:off x="2984" y="3294"/>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800">
                  <a:solidFill>
                    <a:srgbClr val="FF3399"/>
                  </a:solidFill>
                  <a:latin typeface="Imago" pitchFamily="2" charset="0"/>
                  <a:cs typeface="Arial" panose="020B0604020202020204" pitchFamily="34" charset="0"/>
                  <a:sym typeface="Wingdings" panose="05000000000000000000" pitchFamily="2" charset="2"/>
                </a:rPr>
                <a:t></a:t>
              </a:r>
            </a:p>
          </p:txBody>
        </p:sp>
        <p:sp>
          <p:nvSpPr>
            <p:cNvPr id="27697" name="Text Box 87">
              <a:extLst>
                <a:ext uri="{FF2B5EF4-FFF2-40B4-BE49-F238E27FC236}">
                  <a16:creationId xmlns:a16="http://schemas.microsoft.com/office/drawing/2014/main" id="{29374F2A-CA7C-0E64-1CFD-57700FAA4701}"/>
                </a:ext>
              </a:extLst>
            </p:cNvPr>
            <p:cNvSpPr txBox="1">
              <a:spLocks noChangeArrowheads="1"/>
            </p:cNvSpPr>
            <p:nvPr/>
          </p:nvSpPr>
          <p:spPr bwMode="auto">
            <a:xfrm>
              <a:off x="2984" y="3426"/>
              <a:ext cx="22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800">
                  <a:solidFill>
                    <a:srgbClr val="FF3399"/>
                  </a:solidFill>
                  <a:latin typeface="Imago" pitchFamily="2" charset="0"/>
                  <a:cs typeface="Arial" panose="020B0604020202020204" pitchFamily="34" charset="0"/>
                  <a:sym typeface="Wingdings" panose="05000000000000000000" pitchFamily="2" charset="2"/>
                </a:rPr>
                <a:t></a:t>
              </a:r>
            </a:p>
          </p:txBody>
        </p:sp>
      </p:grpSp>
      <p:sp>
        <p:nvSpPr>
          <p:cNvPr id="477272" name="AutoShape 88">
            <a:extLst>
              <a:ext uri="{FF2B5EF4-FFF2-40B4-BE49-F238E27FC236}">
                <a16:creationId xmlns:a16="http://schemas.microsoft.com/office/drawing/2014/main" id="{FCD85B2D-A178-6A94-EF4D-6A728661604D}"/>
              </a:ext>
            </a:extLst>
          </p:cNvPr>
          <p:cNvSpPr>
            <a:spLocks noChangeArrowheads="1"/>
          </p:cNvSpPr>
          <p:nvPr/>
        </p:nvSpPr>
        <p:spPr bwMode="auto">
          <a:xfrm>
            <a:off x="8555039" y="2852739"/>
            <a:ext cx="465137" cy="936625"/>
          </a:xfrm>
          <a:prstGeom prst="curvedRightArrow">
            <a:avLst>
              <a:gd name="adj1" fmla="val 40273"/>
              <a:gd name="adj2" fmla="val 80546"/>
              <a:gd name="adj3" fmla="val 33333"/>
            </a:avLst>
          </a:prstGeom>
          <a:solidFill>
            <a:srgbClr val="C0C0C0"/>
          </a:solidFill>
          <a:ln w="38100">
            <a:solidFill>
              <a:srgbClr val="000000"/>
            </a:solidFill>
            <a:miter lim="800000"/>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pt-BR" altLang="pt-BR" sz="1800">
              <a:latin typeface="Imago" pitchFamily="2" charset="0"/>
              <a:cs typeface="Arial" panose="020B0604020202020204" pitchFamily="34" charset="0"/>
            </a:endParaRPr>
          </a:p>
        </p:txBody>
      </p:sp>
      <p:sp>
        <p:nvSpPr>
          <p:cNvPr id="477273" name="AutoShape 89">
            <a:extLst>
              <a:ext uri="{FF2B5EF4-FFF2-40B4-BE49-F238E27FC236}">
                <a16:creationId xmlns:a16="http://schemas.microsoft.com/office/drawing/2014/main" id="{9E6360A8-08CC-501E-821E-A2E090EEBA69}"/>
              </a:ext>
            </a:extLst>
          </p:cNvPr>
          <p:cNvSpPr>
            <a:spLocks noChangeArrowheads="1"/>
          </p:cNvSpPr>
          <p:nvPr/>
        </p:nvSpPr>
        <p:spPr bwMode="auto">
          <a:xfrm>
            <a:off x="2373313" y="5661026"/>
            <a:ext cx="1795462" cy="576263"/>
          </a:xfrm>
          <a:prstGeom prst="roundRect">
            <a:avLst>
              <a:gd name="adj" fmla="val 16667"/>
            </a:avLst>
          </a:prstGeom>
          <a:solidFill>
            <a:srgbClr val="FFFF99"/>
          </a:solidFill>
          <a:ln w="38100">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pt-BR" sz="2000" b="1">
                <a:solidFill>
                  <a:srgbClr val="000000"/>
                </a:solidFill>
                <a:latin typeface="Imago" pitchFamily="2" charset="0"/>
                <a:cs typeface="Arial" panose="020B0604020202020204" pitchFamily="34" charset="0"/>
              </a:rPr>
              <a:t>Target</a:t>
            </a:r>
          </a:p>
          <a:p>
            <a:pPr algn="ctr"/>
            <a:r>
              <a:rPr lang="en-US" altLang="pt-BR" sz="2000" b="1">
                <a:solidFill>
                  <a:srgbClr val="000000"/>
                </a:solidFill>
                <a:latin typeface="Imago" pitchFamily="2" charset="0"/>
                <a:cs typeface="Arial" panose="020B0604020202020204" pitchFamily="34" charset="0"/>
              </a:rPr>
              <a:t>Chr17 ONLY</a:t>
            </a:r>
          </a:p>
        </p:txBody>
      </p:sp>
      <p:sp>
        <p:nvSpPr>
          <p:cNvPr id="477274" name="AutoShape 90">
            <a:extLst>
              <a:ext uri="{FF2B5EF4-FFF2-40B4-BE49-F238E27FC236}">
                <a16:creationId xmlns:a16="http://schemas.microsoft.com/office/drawing/2014/main" id="{C72BCEFB-AB0C-9CC7-F3B9-6670CD4A57AF}"/>
              </a:ext>
            </a:extLst>
          </p:cNvPr>
          <p:cNvSpPr>
            <a:spLocks noChangeArrowheads="1"/>
          </p:cNvSpPr>
          <p:nvPr/>
        </p:nvSpPr>
        <p:spPr bwMode="auto">
          <a:xfrm>
            <a:off x="4500563" y="5157788"/>
            <a:ext cx="1795462" cy="576262"/>
          </a:xfrm>
          <a:prstGeom prst="roundRect">
            <a:avLst>
              <a:gd name="adj" fmla="val 16667"/>
            </a:avLst>
          </a:prstGeom>
          <a:solidFill>
            <a:srgbClr val="CCFFCC"/>
          </a:solidFill>
          <a:ln w="38100">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pt-BR" sz="2000" b="1">
                <a:solidFill>
                  <a:srgbClr val="000000"/>
                </a:solidFill>
                <a:latin typeface="Imago" pitchFamily="2" charset="0"/>
                <a:cs typeface="Arial" panose="020B0604020202020204" pitchFamily="34" charset="0"/>
              </a:rPr>
              <a:t>Probe</a:t>
            </a:r>
          </a:p>
          <a:p>
            <a:pPr algn="ctr"/>
            <a:r>
              <a:rPr lang="en-US" altLang="pt-BR" sz="2000" b="1">
                <a:solidFill>
                  <a:srgbClr val="000000"/>
                </a:solidFill>
                <a:latin typeface="Imago" pitchFamily="2" charset="0"/>
                <a:cs typeface="Arial" panose="020B0604020202020204" pitchFamily="34" charset="0"/>
              </a:rPr>
              <a:t>Chr17 ONLY</a:t>
            </a:r>
          </a:p>
        </p:txBody>
      </p:sp>
      <p:sp>
        <p:nvSpPr>
          <p:cNvPr id="477275" name="AutoShape 91">
            <a:extLst>
              <a:ext uri="{FF2B5EF4-FFF2-40B4-BE49-F238E27FC236}">
                <a16:creationId xmlns:a16="http://schemas.microsoft.com/office/drawing/2014/main" id="{D38E7447-8F59-1BBF-F9DB-78E88A5C2605}"/>
              </a:ext>
            </a:extLst>
          </p:cNvPr>
          <p:cNvSpPr>
            <a:spLocks noChangeArrowheads="1"/>
          </p:cNvSpPr>
          <p:nvPr/>
        </p:nvSpPr>
        <p:spPr bwMode="auto">
          <a:xfrm>
            <a:off x="2706688" y="4365625"/>
            <a:ext cx="2990850" cy="647700"/>
          </a:xfrm>
          <a:prstGeom prst="roundRect">
            <a:avLst>
              <a:gd name="adj" fmla="val 16667"/>
            </a:avLst>
          </a:prstGeom>
          <a:solidFill>
            <a:srgbClr val="FFCC99"/>
          </a:solidFill>
          <a:ln w="38100">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pt-BR" sz="2000" b="1">
                <a:solidFill>
                  <a:srgbClr val="000000"/>
                </a:solidFill>
                <a:latin typeface="Imago" pitchFamily="2" charset="0"/>
                <a:cs typeface="Arial" panose="020B0604020202020204" pitchFamily="34" charset="0"/>
              </a:rPr>
              <a:t>Rabbit anti-DNP antibody</a:t>
            </a:r>
          </a:p>
          <a:p>
            <a:pPr algn="ctr"/>
            <a:r>
              <a:rPr lang="en-US" altLang="pt-BR" sz="1600" b="1" i="1">
                <a:solidFill>
                  <a:srgbClr val="000000"/>
                </a:solidFill>
                <a:latin typeface="Imago" pitchFamily="2" charset="0"/>
                <a:cs typeface="Arial" panose="020B0604020202020204" pitchFamily="34" charset="0"/>
              </a:rPr>
              <a:t>(Rabbit monoclonal)</a:t>
            </a:r>
          </a:p>
        </p:txBody>
      </p:sp>
      <p:sp>
        <p:nvSpPr>
          <p:cNvPr id="477276" name="AutoShape 92">
            <a:extLst>
              <a:ext uri="{FF2B5EF4-FFF2-40B4-BE49-F238E27FC236}">
                <a16:creationId xmlns:a16="http://schemas.microsoft.com/office/drawing/2014/main" id="{09D2E90B-20BD-25A6-08CD-CFC5583DEF0B}"/>
              </a:ext>
            </a:extLst>
          </p:cNvPr>
          <p:cNvSpPr>
            <a:spLocks noChangeArrowheads="1"/>
          </p:cNvSpPr>
          <p:nvPr/>
        </p:nvSpPr>
        <p:spPr bwMode="auto">
          <a:xfrm>
            <a:off x="6562726" y="4094164"/>
            <a:ext cx="1973263" cy="1165225"/>
          </a:xfrm>
          <a:prstGeom prst="irregularSeal1">
            <a:avLst/>
          </a:prstGeom>
          <a:solidFill>
            <a:srgbClr val="FF0066"/>
          </a:solidFill>
          <a:ln w="38100">
            <a:solidFill>
              <a:srgbClr val="000000"/>
            </a:solidFill>
            <a:miter lim="800000"/>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pt-BR" sz="1200" b="1">
                <a:solidFill>
                  <a:srgbClr val="000000"/>
                </a:solidFill>
                <a:latin typeface="Imago" pitchFamily="2" charset="0"/>
                <a:cs typeface="Arial" panose="020B0604020202020204" pitchFamily="34" charset="0"/>
              </a:rPr>
              <a:t>Red precipitates</a:t>
            </a:r>
          </a:p>
        </p:txBody>
      </p:sp>
      <p:sp>
        <p:nvSpPr>
          <p:cNvPr id="477277" name="Text Box 93">
            <a:extLst>
              <a:ext uri="{FF2B5EF4-FFF2-40B4-BE49-F238E27FC236}">
                <a16:creationId xmlns:a16="http://schemas.microsoft.com/office/drawing/2014/main" id="{901A5242-7E06-0D59-A662-60233D6BA974}"/>
              </a:ext>
            </a:extLst>
          </p:cNvPr>
          <p:cNvSpPr txBox="1">
            <a:spLocks noChangeArrowheads="1"/>
          </p:cNvSpPr>
          <p:nvPr/>
        </p:nvSpPr>
        <p:spPr bwMode="auto">
          <a:xfrm>
            <a:off x="2041525" y="1989138"/>
            <a:ext cx="47196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pt-BR" sz="1600" b="1">
                <a:latin typeface="Imago" pitchFamily="2" charset="0"/>
                <a:cs typeface="Arial" panose="020B0604020202020204" pitchFamily="34" charset="0"/>
              </a:rPr>
              <a:t>Sistema de Detecção Ultraview AP Red ISH:</a:t>
            </a:r>
            <a:endParaRPr lang="en-US" altLang="pt-BR" sz="1600">
              <a:latin typeface="Imago" pitchFamily="2" charset="0"/>
              <a:cs typeface="Arial" panose="020B0604020202020204" pitchFamily="34" charset="0"/>
            </a:endParaRPr>
          </a:p>
        </p:txBody>
      </p:sp>
      <p:grpSp>
        <p:nvGrpSpPr>
          <p:cNvPr id="9" name="Group 94">
            <a:extLst>
              <a:ext uri="{FF2B5EF4-FFF2-40B4-BE49-F238E27FC236}">
                <a16:creationId xmlns:a16="http://schemas.microsoft.com/office/drawing/2014/main" id="{03F6BA9D-48DA-54D2-9481-5155CD119E49}"/>
              </a:ext>
            </a:extLst>
          </p:cNvPr>
          <p:cNvGrpSpPr>
            <a:grpSpLocks/>
          </p:cNvGrpSpPr>
          <p:nvPr/>
        </p:nvGrpSpPr>
        <p:grpSpPr bwMode="auto">
          <a:xfrm>
            <a:off x="8753476" y="4365626"/>
            <a:ext cx="665163" cy="720725"/>
            <a:chOff x="3574" y="1706"/>
            <a:chExt cx="453" cy="454"/>
          </a:xfrm>
        </p:grpSpPr>
        <p:sp>
          <p:nvSpPr>
            <p:cNvPr id="27684" name="Line 95">
              <a:extLst>
                <a:ext uri="{FF2B5EF4-FFF2-40B4-BE49-F238E27FC236}">
                  <a16:creationId xmlns:a16="http://schemas.microsoft.com/office/drawing/2014/main" id="{78F9EF87-F9E6-5C56-7B3F-178144828C9F}"/>
                </a:ext>
              </a:extLst>
            </p:cNvPr>
            <p:cNvSpPr>
              <a:spLocks noChangeShapeType="1"/>
            </p:cNvSpPr>
            <p:nvPr/>
          </p:nvSpPr>
          <p:spPr bwMode="auto">
            <a:xfrm>
              <a:off x="3846" y="1706"/>
              <a:ext cx="0" cy="318"/>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85" name="Line 96">
              <a:extLst>
                <a:ext uri="{FF2B5EF4-FFF2-40B4-BE49-F238E27FC236}">
                  <a16:creationId xmlns:a16="http://schemas.microsoft.com/office/drawing/2014/main" id="{BAE29756-5D62-6588-CD48-2CF9FB4B369C}"/>
                </a:ext>
              </a:extLst>
            </p:cNvPr>
            <p:cNvSpPr>
              <a:spLocks noChangeShapeType="1"/>
            </p:cNvSpPr>
            <p:nvPr/>
          </p:nvSpPr>
          <p:spPr bwMode="auto">
            <a:xfrm>
              <a:off x="3846" y="2024"/>
              <a:ext cx="136" cy="136"/>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86" name="Line 97">
              <a:extLst>
                <a:ext uri="{FF2B5EF4-FFF2-40B4-BE49-F238E27FC236}">
                  <a16:creationId xmlns:a16="http://schemas.microsoft.com/office/drawing/2014/main" id="{E1543117-9160-6E56-D0EF-9477C0D6D136}"/>
                </a:ext>
              </a:extLst>
            </p:cNvPr>
            <p:cNvSpPr>
              <a:spLocks noChangeShapeType="1"/>
            </p:cNvSpPr>
            <p:nvPr/>
          </p:nvSpPr>
          <p:spPr bwMode="auto">
            <a:xfrm>
              <a:off x="3891" y="1979"/>
              <a:ext cx="136" cy="136"/>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nvGrpSpPr>
            <p:cNvPr id="27687" name="Group 98">
              <a:extLst>
                <a:ext uri="{FF2B5EF4-FFF2-40B4-BE49-F238E27FC236}">
                  <a16:creationId xmlns:a16="http://schemas.microsoft.com/office/drawing/2014/main" id="{D380C555-F98F-F1B1-6D8D-6012B8B082E0}"/>
                </a:ext>
              </a:extLst>
            </p:cNvPr>
            <p:cNvGrpSpPr>
              <a:grpSpLocks/>
            </p:cNvGrpSpPr>
            <p:nvPr/>
          </p:nvGrpSpPr>
          <p:grpSpPr bwMode="auto">
            <a:xfrm>
              <a:off x="3574" y="1706"/>
              <a:ext cx="181" cy="454"/>
              <a:chOff x="3619" y="1706"/>
              <a:chExt cx="181" cy="454"/>
            </a:xfrm>
          </p:grpSpPr>
          <p:sp>
            <p:nvSpPr>
              <p:cNvPr id="27688" name="Line 99">
                <a:extLst>
                  <a:ext uri="{FF2B5EF4-FFF2-40B4-BE49-F238E27FC236}">
                    <a16:creationId xmlns:a16="http://schemas.microsoft.com/office/drawing/2014/main" id="{E5942F94-4D14-C683-F36B-338DE3253DC3}"/>
                  </a:ext>
                </a:extLst>
              </p:cNvPr>
              <p:cNvSpPr>
                <a:spLocks noChangeShapeType="1"/>
              </p:cNvSpPr>
              <p:nvPr/>
            </p:nvSpPr>
            <p:spPr bwMode="auto">
              <a:xfrm>
                <a:off x="3800" y="1706"/>
                <a:ext cx="0" cy="318"/>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89" name="Line 100">
                <a:extLst>
                  <a:ext uri="{FF2B5EF4-FFF2-40B4-BE49-F238E27FC236}">
                    <a16:creationId xmlns:a16="http://schemas.microsoft.com/office/drawing/2014/main" id="{F5621AD9-F68B-942C-BD11-90E70BF95F0D}"/>
                  </a:ext>
                </a:extLst>
              </p:cNvPr>
              <p:cNvSpPr>
                <a:spLocks noChangeShapeType="1"/>
              </p:cNvSpPr>
              <p:nvPr/>
            </p:nvSpPr>
            <p:spPr bwMode="auto">
              <a:xfrm flipH="1">
                <a:off x="3664" y="2024"/>
                <a:ext cx="136" cy="136"/>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90" name="Line 101">
                <a:extLst>
                  <a:ext uri="{FF2B5EF4-FFF2-40B4-BE49-F238E27FC236}">
                    <a16:creationId xmlns:a16="http://schemas.microsoft.com/office/drawing/2014/main" id="{60944F5B-DE83-E6FB-8B9C-ECC515556F3A}"/>
                  </a:ext>
                </a:extLst>
              </p:cNvPr>
              <p:cNvSpPr>
                <a:spLocks noChangeShapeType="1"/>
              </p:cNvSpPr>
              <p:nvPr/>
            </p:nvSpPr>
            <p:spPr bwMode="auto">
              <a:xfrm flipH="1">
                <a:off x="3619" y="1979"/>
                <a:ext cx="136" cy="136"/>
              </a:xfrm>
              <a:prstGeom prst="line">
                <a:avLst/>
              </a:prstGeom>
              <a:noFill/>
              <a:ln w="50800">
                <a:solidFill>
                  <a:srgbClr val="FFCC99"/>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grpSp>
      <p:grpSp>
        <p:nvGrpSpPr>
          <p:cNvPr id="11" name="Group 102">
            <a:extLst>
              <a:ext uri="{FF2B5EF4-FFF2-40B4-BE49-F238E27FC236}">
                <a16:creationId xmlns:a16="http://schemas.microsoft.com/office/drawing/2014/main" id="{84C24861-DEDA-7DE1-F229-C50684999911}"/>
              </a:ext>
            </a:extLst>
          </p:cNvPr>
          <p:cNvGrpSpPr>
            <a:grpSpLocks/>
          </p:cNvGrpSpPr>
          <p:nvPr/>
        </p:nvGrpSpPr>
        <p:grpSpPr bwMode="auto">
          <a:xfrm>
            <a:off x="8821738" y="3321051"/>
            <a:ext cx="798512" cy="1044575"/>
            <a:chOff x="5070" y="2046"/>
            <a:chExt cx="545" cy="658"/>
          </a:xfrm>
        </p:grpSpPr>
        <p:grpSp>
          <p:nvGrpSpPr>
            <p:cNvPr id="27674" name="Group 103">
              <a:extLst>
                <a:ext uri="{FF2B5EF4-FFF2-40B4-BE49-F238E27FC236}">
                  <a16:creationId xmlns:a16="http://schemas.microsoft.com/office/drawing/2014/main" id="{0A77CACF-83F3-F96F-E3A8-D61857FAEE2F}"/>
                </a:ext>
              </a:extLst>
            </p:cNvPr>
            <p:cNvGrpSpPr>
              <a:grpSpLocks/>
            </p:cNvGrpSpPr>
            <p:nvPr/>
          </p:nvGrpSpPr>
          <p:grpSpPr bwMode="auto">
            <a:xfrm>
              <a:off x="5070" y="2250"/>
              <a:ext cx="453" cy="454"/>
              <a:chOff x="3574" y="1706"/>
              <a:chExt cx="453" cy="454"/>
            </a:xfrm>
          </p:grpSpPr>
          <p:sp>
            <p:nvSpPr>
              <p:cNvPr id="27677" name="Line 104">
                <a:extLst>
                  <a:ext uri="{FF2B5EF4-FFF2-40B4-BE49-F238E27FC236}">
                    <a16:creationId xmlns:a16="http://schemas.microsoft.com/office/drawing/2014/main" id="{F609572C-E923-1477-AD5E-052C0B70F44C}"/>
                  </a:ext>
                </a:extLst>
              </p:cNvPr>
              <p:cNvSpPr>
                <a:spLocks noChangeShapeType="1"/>
              </p:cNvSpPr>
              <p:nvPr/>
            </p:nvSpPr>
            <p:spPr bwMode="auto">
              <a:xfrm>
                <a:off x="3846" y="1706"/>
                <a:ext cx="0" cy="318"/>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78" name="Line 105">
                <a:extLst>
                  <a:ext uri="{FF2B5EF4-FFF2-40B4-BE49-F238E27FC236}">
                    <a16:creationId xmlns:a16="http://schemas.microsoft.com/office/drawing/2014/main" id="{7EBC9A6E-62E6-2B94-A32A-488C05AA603F}"/>
                  </a:ext>
                </a:extLst>
              </p:cNvPr>
              <p:cNvSpPr>
                <a:spLocks noChangeShapeType="1"/>
              </p:cNvSpPr>
              <p:nvPr/>
            </p:nvSpPr>
            <p:spPr bwMode="auto">
              <a:xfrm>
                <a:off x="3846" y="2024"/>
                <a:ext cx="136" cy="136"/>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79" name="Line 106">
                <a:extLst>
                  <a:ext uri="{FF2B5EF4-FFF2-40B4-BE49-F238E27FC236}">
                    <a16:creationId xmlns:a16="http://schemas.microsoft.com/office/drawing/2014/main" id="{9493BE88-D0FE-4EEC-5C7A-6E41D8F4FF27}"/>
                  </a:ext>
                </a:extLst>
              </p:cNvPr>
              <p:cNvSpPr>
                <a:spLocks noChangeShapeType="1"/>
              </p:cNvSpPr>
              <p:nvPr/>
            </p:nvSpPr>
            <p:spPr bwMode="auto">
              <a:xfrm>
                <a:off x="3891" y="1979"/>
                <a:ext cx="136" cy="136"/>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nvGrpSpPr>
              <p:cNvPr id="27680" name="Group 107">
                <a:extLst>
                  <a:ext uri="{FF2B5EF4-FFF2-40B4-BE49-F238E27FC236}">
                    <a16:creationId xmlns:a16="http://schemas.microsoft.com/office/drawing/2014/main" id="{DE87DD28-0175-D48F-B6CA-8E9621E7E1BC}"/>
                  </a:ext>
                </a:extLst>
              </p:cNvPr>
              <p:cNvGrpSpPr>
                <a:grpSpLocks/>
              </p:cNvGrpSpPr>
              <p:nvPr/>
            </p:nvGrpSpPr>
            <p:grpSpPr bwMode="auto">
              <a:xfrm>
                <a:off x="3574" y="1706"/>
                <a:ext cx="181" cy="454"/>
                <a:chOff x="3619" y="1706"/>
                <a:chExt cx="181" cy="454"/>
              </a:xfrm>
            </p:grpSpPr>
            <p:sp>
              <p:nvSpPr>
                <p:cNvPr id="27681" name="Line 108">
                  <a:extLst>
                    <a:ext uri="{FF2B5EF4-FFF2-40B4-BE49-F238E27FC236}">
                      <a16:creationId xmlns:a16="http://schemas.microsoft.com/office/drawing/2014/main" id="{03C1F5EE-1E6A-DD80-33AD-30453C1D600A}"/>
                    </a:ext>
                  </a:extLst>
                </p:cNvPr>
                <p:cNvSpPr>
                  <a:spLocks noChangeShapeType="1"/>
                </p:cNvSpPr>
                <p:nvPr/>
              </p:nvSpPr>
              <p:spPr bwMode="auto">
                <a:xfrm>
                  <a:off x="3800" y="1706"/>
                  <a:ext cx="0" cy="318"/>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82" name="Line 109">
                  <a:extLst>
                    <a:ext uri="{FF2B5EF4-FFF2-40B4-BE49-F238E27FC236}">
                      <a16:creationId xmlns:a16="http://schemas.microsoft.com/office/drawing/2014/main" id="{A228BB0A-87ED-54B1-6A65-9F860D4F29B5}"/>
                    </a:ext>
                  </a:extLst>
                </p:cNvPr>
                <p:cNvSpPr>
                  <a:spLocks noChangeShapeType="1"/>
                </p:cNvSpPr>
                <p:nvPr/>
              </p:nvSpPr>
              <p:spPr bwMode="auto">
                <a:xfrm flipH="1">
                  <a:off x="3664" y="2024"/>
                  <a:ext cx="136" cy="136"/>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83" name="Line 110">
                  <a:extLst>
                    <a:ext uri="{FF2B5EF4-FFF2-40B4-BE49-F238E27FC236}">
                      <a16:creationId xmlns:a16="http://schemas.microsoft.com/office/drawing/2014/main" id="{927A5361-3B9D-7502-5B8A-3F1A3EFBD83D}"/>
                    </a:ext>
                  </a:extLst>
                </p:cNvPr>
                <p:cNvSpPr>
                  <a:spLocks noChangeShapeType="1"/>
                </p:cNvSpPr>
                <p:nvPr/>
              </p:nvSpPr>
              <p:spPr bwMode="auto">
                <a:xfrm flipH="1">
                  <a:off x="3619" y="1979"/>
                  <a:ext cx="136" cy="136"/>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grpSp>
        </p:grpSp>
        <p:sp>
          <p:nvSpPr>
            <p:cNvPr id="27675" name="Line 111">
              <a:extLst>
                <a:ext uri="{FF2B5EF4-FFF2-40B4-BE49-F238E27FC236}">
                  <a16:creationId xmlns:a16="http://schemas.microsoft.com/office/drawing/2014/main" id="{F5C251B1-1D32-8ABB-9223-45C38947728F}"/>
                </a:ext>
              </a:extLst>
            </p:cNvPr>
            <p:cNvSpPr>
              <a:spLocks noChangeShapeType="1"/>
            </p:cNvSpPr>
            <p:nvPr/>
          </p:nvSpPr>
          <p:spPr bwMode="auto">
            <a:xfrm flipV="1">
              <a:off x="5343" y="2251"/>
              <a:ext cx="136" cy="45"/>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a:spAutoFit/>
            </a:bodyPr>
            <a:lstStyle/>
            <a:p>
              <a:endParaRPr lang="pt-BR"/>
            </a:p>
          </p:txBody>
        </p:sp>
        <p:sp>
          <p:nvSpPr>
            <p:cNvPr id="27676" name="Oval 112">
              <a:extLst>
                <a:ext uri="{FF2B5EF4-FFF2-40B4-BE49-F238E27FC236}">
                  <a16:creationId xmlns:a16="http://schemas.microsoft.com/office/drawing/2014/main" id="{1BAC1975-3050-5786-8DC9-465EAE98150C}"/>
                </a:ext>
              </a:extLst>
            </p:cNvPr>
            <p:cNvSpPr>
              <a:spLocks noChangeArrowheads="1"/>
            </p:cNvSpPr>
            <p:nvPr/>
          </p:nvSpPr>
          <p:spPr bwMode="auto">
            <a:xfrm>
              <a:off x="5478" y="2046"/>
              <a:ext cx="137" cy="409"/>
            </a:xfrm>
            <a:prstGeom prst="ellipse">
              <a:avLst/>
            </a:prstGeom>
            <a:solidFill>
              <a:srgbClr val="993366"/>
            </a:solidFill>
            <a:ln w="12700">
              <a:solidFill>
                <a:srgbClr val="00FF00"/>
              </a:solidFill>
              <a:round/>
              <a:headEnd/>
              <a:tailEnd/>
            </a:ln>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pt-BR" altLang="pt-BR"/>
            </a:p>
          </p:txBody>
        </p:sp>
      </p:grpSp>
      <p:grpSp>
        <p:nvGrpSpPr>
          <p:cNvPr id="14" name="Group 113">
            <a:extLst>
              <a:ext uri="{FF2B5EF4-FFF2-40B4-BE49-F238E27FC236}">
                <a16:creationId xmlns:a16="http://schemas.microsoft.com/office/drawing/2014/main" id="{2E293BE9-A5A5-F28E-FFA4-3D17F3875813}"/>
              </a:ext>
            </a:extLst>
          </p:cNvPr>
          <p:cNvGrpSpPr>
            <a:grpSpLocks/>
          </p:cNvGrpSpPr>
          <p:nvPr/>
        </p:nvGrpSpPr>
        <p:grpSpPr bwMode="auto">
          <a:xfrm>
            <a:off x="9286875" y="3717925"/>
            <a:ext cx="1195388" cy="503238"/>
            <a:chOff x="3619" y="1616"/>
            <a:chExt cx="816" cy="317"/>
          </a:xfrm>
        </p:grpSpPr>
        <p:pic>
          <p:nvPicPr>
            <p:cNvPr id="27672" name="Picture 114" descr="MCDD00016_0000[1]">
              <a:extLst>
                <a:ext uri="{FF2B5EF4-FFF2-40B4-BE49-F238E27FC236}">
                  <a16:creationId xmlns:a16="http://schemas.microsoft.com/office/drawing/2014/main" id="{CA89B39E-856E-AB23-B374-C6D6440EF6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 y="1616"/>
              <a:ext cx="81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3" name="Text Box 115">
              <a:extLst>
                <a:ext uri="{FF2B5EF4-FFF2-40B4-BE49-F238E27FC236}">
                  <a16:creationId xmlns:a16="http://schemas.microsoft.com/office/drawing/2014/main" id="{48D570E1-85E7-F6B7-C756-F7AACCF34F1E}"/>
                </a:ext>
              </a:extLst>
            </p:cNvPr>
            <p:cNvSpPr txBox="1">
              <a:spLocks noChangeArrowheads="1"/>
            </p:cNvSpPr>
            <p:nvPr/>
          </p:nvSpPr>
          <p:spPr bwMode="auto">
            <a:xfrm>
              <a:off x="3755" y="1706"/>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200" b="1">
                  <a:latin typeface="Imago" pitchFamily="2" charset="0"/>
                  <a:cs typeface="Arial" panose="020B0604020202020204" pitchFamily="34" charset="0"/>
                </a:rPr>
                <a:t>pH solution</a:t>
              </a:r>
            </a:p>
          </p:txBody>
        </p:sp>
      </p:grpSp>
      <p:grpSp>
        <p:nvGrpSpPr>
          <p:cNvPr id="15" name="Group 116">
            <a:extLst>
              <a:ext uri="{FF2B5EF4-FFF2-40B4-BE49-F238E27FC236}">
                <a16:creationId xmlns:a16="http://schemas.microsoft.com/office/drawing/2014/main" id="{C50B77B7-61D5-BE4B-60EB-84A98A48795F}"/>
              </a:ext>
            </a:extLst>
          </p:cNvPr>
          <p:cNvGrpSpPr>
            <a:grpSpLocks/>
          </p:cNvGrpSpPr>
          <p:nvPr/>
        </p:nvGrpSpPr>
        <p:grpSpPr bwMode="auto">
          <a:xfrm>
            <a:off x="9086850" y="2925764"/>
            <a:ext cx="1195388" cy="503237"/>
            <a:chOff x="4617" y="1253"/>
            <a:chExt cx="816" cy="317"/>
          </a:xfrm>
        </p:grpSpPr>
        <p:pic>
          <p:nvPicPr>
            <p:cNvPr id="27670" name="Picture 117" descr="MCDD00016_0000[1]">
              <a:extLst>
                <a:ext uri="{FF2B5EF4-FFF2-40B4-BE49-F238E27FC236}">
                  <a16:creationId xmlns:a16="http://schemas.microsoft.com/office/drawing/2014/main" id="{4CAD4FC0-0239-0839-BE9B-977C0EE6EE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7" y="1253"/>
              <a:ext cx="81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Text Box 118">
              <a:extLst>
                <a:ext uri="{FF2B5EF4-FFF2-40B4-BE49-F238E27FC236}">
                  <a16:creationId xmlns:a16="http://schemas.microsoft.com/office/drawing/2014/main" id="{274EC0EB-49B5-3DA6-0E0C-4AC85E57056E}"/>
                </a:ext>
              </a:extLst>
            </p:cNvPr>
            <p:cNvSpPr txBox="1">
              <a:spLocks noChangeArrowheads="1"/>
            </p:cNvSpPr>
            <p:nvPr/>
          </p:nvSpPr>
          <p:spPr bwMode="auto">
            <a:xfrm>
              <a:off x="4798" y="1344"/>
              <a:ext cx="5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1200" b="1">
                  <a:latin typeface="Imago" pitchFamily="2" charset="0"/>
                  <a:cs typeface="Arial" panose="020B0604020202020204" pitchFamily="34" charset="0"/>
                </a:rPr>
                <a:t>Enhancer</a:t>
              </a:r>
            </a:p>
          </p:txBody>
        </p:sp>
      </p:grpSp>
      <p:sp>
        <p:nvSpPr>
          <p:cNvPr id="27669" name="Text Box 119">
            <a:extLst>
              <a:ext uri="{FF2B5EF4-FFF2-40B4-BE49-F238E27FC236}">
                <a16:creationId xmlns:a16="http://schemas.microsoft.com/office/drawing/2014/main" id="{216542F2-1337-99EC-2314-466202CD1BE7}"/>
              </a:ext>
            </a:extLst>
          </p:cNvPr>
          <p:cNvSpPr txBox="1">
            <a:spLocks noChangeArrowheads="1"/>
          </p:cNvSpPr>
          <p:nvPr/>
        </p:nvSpPr>
        <p:spPr bwMode="auto">
          <a:xfrm>
            <a:off x="1708150" y="333375"/>
            <a:ext cx="8377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2600" b="1" dirty="0">
                <a:latin typeface="Imago" pitchFamily="2" charset="0"/>
                <a:cs typeface="Arial" panose="020B0604020202020204" pitchFamily="34" charset="0"/>
              </a:rPr>
              <a:t> </a:t>
            </a:r>
            <a:r>
              <a:rPr lang="en-US" altLang="pt-BR" sz="3600" b="1" dirty="0">
                <a:latin typeface="Calibri" panose="020F0502020204030204" pitchFamily="34" charset="0"/>
                <a:cs typeface="Calibri" panose="020F0502020204030204" pitchFamily="34" charset="0"/>
              </a:rPr>
              <a:t>Sistema de </a:t>
            </a:r>
            <a:r>
              <a:rPr lang="en-US" altLang="pt-BR" sz="3600" b="1" dirty="0" err="1">
                <a:latin typeface="Calibri" panose="020F0502020204030204" pitchFamily="34" charset="0"/>
                <a:cs typeface="Calibri" panose="020F0502020204030204" pitchFamily="34" charset="0"/>
              </a:rPr>
              <a:t>Detecção</a:t>
            </a:r>
            <a:r>
              <a:rPr lang="en-US" altLang="pt-BR" sz="3600" b="1" dirty="0">
                <a:latin typeface="Calibri" panose="020F0502020204030204" pitchFamily="34" charset="0"/>
                <a:cs typeface="Calibri" panose="020F0502020204030204" pitchFamily="34" charset="0"/>
              </a:rPr>
              <a:t> </a:t>
            </a:r>
            <a:r>
              <a:rPr lang="en-US" altLang="pt-BR" sz="3600" b="1" dirty="0" err="1">
                <a:latin typeface="Calibri" panose="020F0502020204030204" pitchFamily="34" charset="0"/>
                <a:cs typeface="Calibri" panose="020F0502020204030204" pitchFamily="34" charset="0"/>
              </a:rPr>
              <a:t>Ultraview</a:t>
            </a:r>
            <a:r>
              <a:rPr lang="en-US" altLang="pt-BR" sz="3600" b="1" dirty="0">
                <a:latin typeface="Calibri" panose="020F0502020204030204" pitchFamily="34" charset="0"/>
                <a:cs typeface="Calibri" panose="020F0502020204030204" pitchFamily="34" charset="0"/>
              </a:rPr>
              <a:t> AP Red ISH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77273"/>
                                        </p:tgtEl>
                                        <p:attrNameLst>
                                          <p:attrName>style.visibility</p:attrName>
                                        </p:attrNameLst>
                                      </p:cBhvr>
                                      <p:to>
                                        <p:strVal val="visible"/>
                                      </p:to>
                                    </p:set>
                                    <p:animEffect transition="in" filter="blinds(horizontal)">
                                      <p:cBhvr>
                                        <p:cTn id="10" dur="500"/>
                                        <p:tgtEl>
                                          <p:spTgt spid="4772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42" presetClass="path" presetSubtype="0" accel="50000" decel="50000" fill="hold" nodeType="withEffect">
                                  <p:stCondLst>
                                    <p:cond delay="0"/>
                                  </p:stCondLst>
                                  <p:childTnLst>
                                    <p:animMotion origin="layout" path="M -3.10649E-6 -0.53502 L -3.10649E-6 -4.04624E-6 " pathEditMode="relative" rAng="0" ptsTypes="AA">
                                      <p:cBhvr>
                                        <p:cTn id="17" dur="2000" fill="hold"/>
                                        <p:tgtEl>
                                          <p:spTgt spid="5"/>
                                        </p:tgtEl>
                                        <p:attrNameLst>
                                          <p:attrName>ppt_x</p:attrName>
                                          <p:attrName>ppt_y</p:attrName>
                                        </p:attrNameLst>
                                      </p:cBhvr>
                                      <p:rCtr x="0" y="26751"/>
                                    </p:animMotion>
                                  </p:childTnLst>
                                </p:cTn>
                              </p:par>
                              <p:par>
                                <p:cTn id="18" presetID="3" presetClass="entr" presetSubtype="10" fill="hold" nodeType="withEffect">
                                  <p:stCondLst>
                                    <p:cond delay="0"/>
                                  </p:stCondLst>
                                  <p:childTnLst>
                                    <p:set>
                                      <p:cBhvr>
                                        <p:cTn id="19" dur="1" fill="hold">
                                          <p:stCondLst>
                                            <p:cond delay="0"/>
                                          </p:stCondLst>
                                        </p:cTn>
                                        <p:tgtEl>
                                          <p:spTgt spid="477274"/>
                                        </p:tgtEl>
                                        <p:attrNameLst>
                                          <p:attrName>style.visibility</p:attrName>
                                        </p:attrNameLst>
                                      </p:cBhvr>
                                      <p:to>
                                        <p:strVal val="visible"/>
                                      </p:to>
                                    </p:set>
                                    <p:animEffect transition="in" filter="blinds(horizontal)">
                                      <p:cBhvr>
                                        <p:cTn id="20" dur="500"/>
                                        <p:tgtEl>
                                          <p:spTgt spid="4772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477275"/>
                                        </p:tgtEl>
                                        <p:attrNameLst>
                                          <p:attrName>style.visibility</p:attrName>
                                        </p:attrNameLst>
                                      </p:cBhvr>
                                      <p:to>
                                        <p:strVal val="visible"/>
                                      </p:to>
                                    </p:set>
                                    <p:animEffect transition="in" filter="blinds(horizontal)">
                                      <p:cBhvr>
                                        <p:cTn id="25" dur="500"/>
                                        <p:tgtEl>
                                          <p:spTgt spid="477275"/>
                                        </p:tgtEl>
                                      </p:cBhvr>
                                    </p:animEffect>
                                  </p:childTnLst>
                                </p:cTn>
                              </p:par>
                            </p:childTnLst>
                          </p:cTn>
                        </p:par>
                        <p:par>
                          <p:cTn id="26" fill="hold" nodeType="afterGroup">
                            <p:stCondLst>
                              <p:cond delay="500"/>
                            </p:stCondLst>
                            <p:childTnLst>
                              <p:par>
                                <p:cTn id="27" presetID="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477277"/>
                                        </p:tgtEl>
                                        <p:attrNameLst>
                                          <p:attrName>style.visibility</p:attrName>
                                        </p:attrNameLst>
                                      </p:cBhvr>
                                      <p:to>
                                        <p:strVal val="visible"/>
                                      </p:to>
                                    </p:set>
                                    <p:animEffect transition="in" filter="blinds(horizontal)">
                                      <p:cBhvr>
                                        <p:cTn id="35" dur="500"/>
                                        <p:tgtEl>
                                          <p:spTgt spid="477277"/>
                                        </p:tgtEl>
                                      </p:cBhvr>
                                    </p:animEffect>
                                  </p:childTnLst>
                                </p:cTn>
                              </p:par>
                              <p:par>
                                <p:cTn id="36" presetID="3" presetClass="entr" presetSubtype="10" fill="hold" nodeType="withEffect">
                                  <p:stCondLst>
                                    <p:cond delay="0"/>
                                  </p:stCondLst>
                                  <p:childTnLst>
                                    <p:set>
                                      <p:cBhvr>
                                        <p:cTn id="37" dur="1" fill="hold">
                                          <p:stCondLst>
                                            <p:cond delay="0"/>
                                          </p:stCondLst>
                                        </p:cTn>
                                        <p:tgtEl>
                                          <p:spTgt spid="477186"/>
                                        </p:tgtEl>
                                        <p:attrNameLst>
                                          <p:attrName>style.visibility</p:attrName>
                                        </p:attrNameLst>
                                      </p:cBhvr>
                                      <p:to>
                                        <p:strVal val="visible"/>
                                      </p:to>
                                    </p:set>
                                    <p:animEffect transition="in" filter="blinds(horizontal)">
                                      <p:cBhvr>
                                        <p:cTn id="38" dur="500"/>
                                        <p:tgtEl>
                                          <p:spTgt spid="477186"/>
                                        </p:tgtEl>
                                      </p:cBhvr>
                                    </p:animEffect>
                                  </p:childTnLst>
                                </p:cTn>
                              </p:par>
                              <p:par>
                                <p:cTn id="39" presetID="3" presetClass="entr" presetSubtype="10" fill="hold" nodeType="withEffect">
                                  <p:stCondLst>
                                    <p:cond delay="0"/>
                                  </p:stCondLst>
                                  <p:childTnLst>
                                    <p:set>
                                      <p:cBhvr>
                                        <p:cTn id="40" dur="1" fill="hold">
                                          <p:stCondLst>
                                            <p:cond delay="0"/>
                                          </p:stCondLst>
                                        </p:cTn>
                                        <p:tgtEl>
                                          <p:spTgt spid="477260"/>
                                        </p:tgtEl>
                                        <p:attrNameLst>
                                          <p:attrName>style.visibility</p:attrName>
                                        </p:attrNameLst>
                                      </p:cBhvr>
                                      <p:to>
                                        <p:strVal val="visible"/>
                                      </p:to>
                                    </p:set>
                                    <p:animEffect transition="in" filter="blinds(horizontal)">
                                      <p:cBhvr>
                                        <p:cTn id="41" dur="500"/>
                                        <p:tgtEl>
                                          <p:spTgt spid="477260"/>
                                        </p:tgtEl>
                                      </p:cBhvr>
                                    </p:animEffect>
                                  </p:childTnLst>
                                </p:cTn>
                              </p:par>
                            </p:childTnLst>
                          </p:cTn>
                        </p:par>
                        <p:par>
                          <p:cTn id="42" fill="hold" nodeType="afterGroup">
                            <p:stCondLst>
                              <p:cond delay="500"/>
                            </p:stCondLst>
                            <p:childTnLst>
                              <p:par>
                                <p:cTn id="43" presetID="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477263"/>
                                        </p:tgtEl>
                                        <p:attrNameLst>
                                          <p:attrName>style.visibility</p:attrName>
                                        </p:attrNameLst>
                                      </p:cBhvr>
                                      <p:to>
                                        <p:strVal val="visible"/>
                                      </p:to>
                                    </p:set>
                                    <p:animEffect transition="in" filter="blinds(horizontal)">
                                      <p:cBhvr>
                                        <p:cTn id="51" dur="500"/>
                                        <p:tgtEl>
                                          <p:spTgt spid="477263"/>
                                        </p:tgtEl>
                                      </p:cBhvr>
                                    </p:animEffect>
                                  </p:childTnLst>
                                </p:cTn>
                              </p:par>
                              <p:par>
                                <p:cTn id="52" presetID="3" presetClass="entr" presetSubtype="10" fill="hold" nodeType="withEffect">
                                  <p:stCondLst>
                                    <p:cond delay="0"/>
                                  </p:stCondLst>
                                  <p:childTnLst>
                                    <p:set>
                                      <p:cBhvr>
                                        <p:cTn id="53" dur="1" fill="hold">
                                          <p:stCondLst>
                                            <p:cond delay="0"/>
                                          </p:stCondLst>
                                        </p:cTn>
                                        <p:tgtEl>
                                          <p:spTgt spid="477262"/>
                                        </p:tgtEl>
                                        <p:attrNameLst>
                                          <p:attrName>style.visibility</p:attrName>
                                        </p:attrNameLst>
                                      </p:cBhvr>
                                      <p:to>
                                        <p:strVal val="visible"/>
                                      </p:to>
                                    </p:set>
                                    <p:animEffect transition="in" filter="blinds(horizontal)">
                                      <p:cBhvr>
                                        <p:cTn id="54" dur="500"/>
                                        <p:tgtEl>
                                          <p:spTgt spid="477262"/>
                                        </p:tgtEl>
                                      </p:cBhvr>
                                    </p:animEffect>
                                  </p:childTnLst>
                                </p:cTn>
                              </p:par>
                              <p:par>
                                <p:cTn id="55" presetID="3" presetClass="entr" presetSubtype="1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par>
                                <p:cTn id="58" presetID="3" presetClass="entr" presetSubtype="1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linds(horizontal)">
                                      <p:cBhvr>
                                        <p:cTn id="60" dur="500"/>
                                        <p:tgtEl>
                                          <p:spTgt spid="14"/>
                                        </p:tgtEl>
                                      </p:cBhvr>
                                    </p:animEffect>
                                  </p:childTnLst>
                                </p:cTn>
                              </p:par>
                              <p:par>
                                <p:cTn id="61" presetID="3" presetClass="entr" presetSubtype="10" fill="hold" nodeType="withEffect">
                                  <p:stCondLst>
                                    <p:cond delay="0"/>
                                  </p:stCondLst>
                                  <p:childTnLst>
                                    <p:set>
                                      <p:cBhvr>
                                        <p:cTn id="62" dur="1" fill="hold">
                                          <p:stCondLst>
                                            <p:cond delay="0"/>
                                          </p:stCondLst>
                                        </p:cTn>
                                        <p:tgtEl>
                                          <p:spTgt spid="477261"/>
                                        </p:tgtEl>
                                        <p:attrNameLst>
                                          <p:attrName>style.visibility</p:attrName>
                                        </p:attrNameLst>
                                      </p:cBhvr>
                                      <p:to>
                                        <p:strVal val="visible"/>
                                      </p:to>
                                    </p:set>
                                    <p:animEffect transition="in" filter="blinds(horizontal)">
                                      <p:cBhvr>
                                        <p:cTn id="63" dur="500"/>
                                        <p:tgtEl>
                                          <p:spTgt spid="477261"/>
                                        </p:tgtEl>
                                      </p:cBhvr>
                                    </p:animEffect>
                                  </p:childTnLst>
                                </p:cTn>
                              </p:par>
                            </p:childTnLst>
                          </p:cTn>
                        </p:par>
                        <p:par>
                          <p:cTn id="64" fill="hold" nodeType="afterGroup">
                            <p:stCondLst>
                              <p:cond delay="500"/>
                            </p:stCondLst>
                            <p:childTnLst>
                              <p:par>
                                <p:cTn id="65" presetID="3" presetClass="entr" presetSubtype="10" fill="hold" nodeType="afterEffect">
                                  <p:stCondLst>
                                    <p:cond delay="0"/>
                                  </p:stCondLst>
                                  <p:childTnLst>
                                    <p:set>
                                      <p:cBhvr>
                                        <p:cTn id="66" dur="1" fill="hold">
                                          <p:stCondLst>
                                            <p:cond delay="0"/>
                                          </p:stCondLst>
                                        </p:cTn>
                                        <p:tgtEl>
                                          <p:spTgt spid="477272"/>
                                        </p:tgtEl>
                                        <p:attrNameLst>
                                          <p:attrName>style.visibility</p:attrName>
                                        </p:attrNameLst>
                                      </p:cBhvr>
                                      <p:to>
                                        <p:strVal val="visible"/>
                                      </p:to>
                                    </p:set>
                                    <p:animEffect transition="in" filter="blinds(horizontal)">
                                      <p:cBhvr>
                                        <p:cTn id="67" dur="500"/>
                                        <p:tgtEl>
                                          <p:spTgt spid="47727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nodeType="clickEffect">
                                  <p:stCondLst>
                                    <p:cond delay="0"/>
                                  </p:stCondLst>
                                  <p:childTnLst>
                                    <p:animEffect transition="out" filter="blinds(horizontal)">
                                      <p:cBhvr>
                                        <p:cTn id="71" dur="500"/>
                                        <p:tgtEl>
                                          <p:spTgt spid="477262"/>
                                        </p:tgtEl>
                                      </p:cBhvr>
                                    </p:animEffect>
                                    <p:set>
                                      <p:cBhvr>
                                        <p:cTn id="72" dur="1" fill="hold">
                                          <p:stCondLst>
                                            <p:cond delay="499"/>
                                          </p:stCondLst>
                                        </p:cTn>
                                        <p:tgtEl>
                                          <p:spTgt spid="477262"/>
                                        </p:tgtEl>
                                        <p:attrNameLst>
                                          <p:attrName>style.visibility</p:attrName>
                                        </p:attrNameLst>
                                      </p:cBhvr>
                                      <p:to>
                                        <p:strVal val="hidden"/>
                                      </p:to>
                                    </p:set>
                                  </p:childTnLst>
                                </p:cTn>
                              </p:par>
                              <p:par>
                                <p:cTn id="73" presetID="3" presetClass="exit" presetSubtype="10" fill="hold" nodeType="withEffect">
                                  <p:stCondLst>
                                    <p:cond delay="0"/>
                                  </p:stCondLst>
                                  <p:childTnLst>
                                    <p:animEffect transition="out" filter="blinds(horizontal)">
                                      <p:cBhvr>
                                        <p:cTn id="74" dur="500"/>
                                        <p:tgtEl>
                                          <p:spTgt spid="477263"/>
                                        </p:tgtEl>
                                      </p:cBhvr>
                                    </p:animEffect>
                                    <p:set>
                                      <p:cBhvr>
                                        <p:cTn id="75" dur="1" fill="hold">
                                          <p:stCondLst>
                                            <p:cond delay="499"/>
                                          </p:stCondLst>
                                        </p:cTn>
                                        <p:tgtEl>
                                          <p:spTgt spid="477263"/>
                                        </p:tgtEl>
                                        <p:attrNameLst>
                                          <p:attrName>style.visibility</p:attrName>
                                        </p:attrNameLst>
                                      </p:cBhvr>
                                      <p:to>
                                        <p:strVal val="hidden"/>
                                      </p:to>
                                    </p:set>
                                  </p:childTnLst>
                                </p:cTn>
                              </p:par>
                              <p:par>
                                <p:cTn id="76" presetID="3" presetClass="exit" presetSubtype="10" fill="hold" nodeType="withEffect">
                                  <p:stCondLst>
                                    <p:cond delay="0"/>
                                  </p:stCondLst>
                                  <p:childTnLst>
                                    <p:animEffect transition="out" filter="blinds(horizontal)">
                                      <p:cBhvr>
                                        <p:cTn id="77" dur="500"/>
                                        <p:tgtEl>
                                          <p:spTgt spid="477272"/>
                                        </p:tgtEl>
                                      </p:cBhvr>
                                    </p:animEffect>
                                    <p:set>
                                      <p:cBhvr>
                                        <p:cTn id="78" dur="1" fill="hold">
                                          <p:stCondLst>
                                            <p:cond delay="499"/>
                                          </p:stCondLst>
                                        </p:cTn>
                                        <p:tgtEl>
                                          <p:spTgt spid="477272"/>
                                        </p:tgtEl>
                                        <p:attrNameLst>
                                          <p:attrName>style.visibility</p:attrName>
                                        </p:attrNameLst>
                                      </p:cBhvr>
                                      <p:to>
                                        <p:strVal val="hidden"/>
                                      </p:to>
                                    </p:set>
                                  </p:childTnLst>
                                </p:cTn>
                              </p:par>
                              <p:par>
                                <p:cTn id="79" presetID="3" presetClass="exit" presetSubtype="10" fill="hold" nodeType="withEffect">
                                  <p:stCondLst>
                                    <p:cond delay="0"/>
                                  </p:stCondLst>
                                  <p:childTnLst>
                                    <p:animEffect transition="out" filter="blinds(horizontal)">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3" presetClass="exit" presetSubtype="10" fill="hold" nodeType="withEffect">
                                  <p:stCondLst>
                                    <p:cond delay="0"/>
                                  </p:stCondLst>
                                  <p:childTnLst>
                                    <p:animEffect transition="out" filter="blinds(horizontal)">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53"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cTn>
                              </p:par>
                              <p:par>
                                <p:cTn id="90" presetID="3" presetClass="entr" presetSubtype="10" fill="hold" nodeType="withEffect">
                                  <p:stCondLst>
                                    <p:cond delay="0"/>
                                  </p:stCondLst>
                                  <p:childTnLst>
                                    <p:set>
                                      <p:cBhvr>
                                        <p:cTn id="91" dur="1" fill="hold">
                                          <p:stCondLst>
                                            <p:cond delay="0"/>
                                          </p:stCondLst>
                                        </p:cTn>
                                        <p:tgtEl>
                                          <p:spTgt spid="477276"/>
                                        </p:tgtEl>
                                        <p:attrNameLst>
                                          <p:attrName>style.visibility</p:attrName>
                                        </p:attrNameLst>
                                      </p:cBhvr>
                                      <p:to>
                                        <p:strVal val="visible"/>
                                      </p:to>
                                    </p:set>
                                    <p:animEffect transition="in" filter="blinds(horizontal)">
                                      <p:cBhvr>
                                        <p:cTn id="92" dur="500"/>
                                        <p:tgtEl>
                                          <p:spTgt spid="477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6" grpId="0" animBg="1"/>
      <p:bldP spid="477260" grpId="0"/>
      <p:bldP spid="477261" grpId="0"/>
      <p:bldP spid="477262" grpId="0" animBg="1"/>
      <p:bldP spid="477262" grpId="1" animBg="1"/>
      <p:bldP spid="477263" grpId="0" animBg="1"/>
      <p:bldP spid="477263" grpId="1" animBg="1"/>
      <p:bldP spid="477272" grpId="0" animBg="1"/>
      <p:bldP spid="477272" grpId="1" animBg="1"/>
      <p:bldP spid="477273" grpId="0" animBg="1"/>
      <p:bldP spid="477274" grpId="0" animBg="1"/>
      <p:bldP spid="477275" grpId="0" animBg="1"/>
      <p:bldP spid="477276" grpId="0" animBg="1"/>
      <p:bldP spid="4772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ew Image">
            <a:extLst>
              <a:ext uri="{FF2B5EF4-FFF2-40B4-BE49-F238E27FC236}">
                <a16:creationId xmlns:a16="http://schemas.microsoft.com/office/drawing/2014/main" id="{79230BF3-4C7C-A1AD-D80C-B6772CECA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17" r="2391" b="1173"/>
          <a:stretch>
            <a:fillRect/>
          </a:stretch>
        </p:blipFill>
        <p:spPr bwMode="auto">
          <a:xfrm>
            <a:off x="3171825" y="1773238"/>
            <a:ext cx="6446838"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C844B71A-1D4E-1D8B-E8E7-34EBB777CC77}"/>
              </a:ext>
            </a:extLst>
          </p:cNvPr>
          <p:cNvSpPr txBox="1">
            <a:spLocks noChangeArrowheads="1"/>
          </p:cNvSpPr>
          <p:nvPr/>
        </p:nvSpPr>
        <p:spPr bwMode="auto">
          <a:xfrm>
            <a:off x="1974850" y="1844675"/>
            <a:ext cx="1995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endParaRPr lang="pt-BR" altLang="pt-BR" sz="1200">
              <a:latin typeface="Imago" pitchFamily="2" charset="0"/>
              <a:cs typeface="Arial" panose="020B0604020202020204" pitchFamily="34" charset="0"/>
            </a:endParaRPr>
          </a:p>
        </p:txBody>
      </p:sp>
      <p:sp>
        <p:nvSpPr>
          <p:cNvPr id="28676" name="Text Box 4">
            <a:extLst>
              <a:ext uri="{FF2B5EF4-FFF2-40B4-BE49-F238E27FC236}">
                <a16:creationId xmlns:a16="http://schemas.microsoft.com/office/drawing/2014/main" id="{221527EE-0E23-4A11-4090-5D1269FD4E5D}"/>
              </a:ext>
            </a:extLst>
          </p:cNvPr>
          <p:cNvSpPr txBox="1">
            <a:spLocks noChangeArrowheads="1"/>
          </p:cNvSpPr>
          <p:nvPr/>
        </p:nvSpPr>
        <p:spPr bwMode="auto">
          <a:xfrm>
            <a:off x="1524000" y="3716338"/>
            <a:ext cx="171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ja-JP" sz="1800" b="1">
                <a:latin typeface="Imago" pitchFamily="2" charset="0"/>
                <a:cs typeface="Arial" panose="020B0604020202020204" pitchFamily="34" charset="0"/>
              </a:rPr>
              <a:t>2 reações ISH </a:t>
            </a:r>
          </a:p>
          <a:p>
            <a:pPr algn="ctr"/>
            <a:r>
              <a:rPr lang="pt-BR" altLang="ja-JP" sz="1800" b="1">
                <a:latin typeface="Imago" pitchFamily="2" charset="0"/>
                <a:cs typeface="Arial" panose="020B0604020202020204" pitchFamily="34" charset="0"/>
              </a:rPr>
              <a:t>sequenciais</a:t>
            </a:r>
            <a:endParaRPr lang="en-US" altLang="pt-BR" sz="1800" b="1">
              <a:latin typeface="Imago" pitchFamily="2" charset="0"/>
              <a:cs typeface="Arial" panose="020B0604020202020204" pitchFamily="34" charset="0"/>
            </a:endParaRPr>
          </a:p>
        </p:txBody>
      </p:sp>
      <p:sp>
        <p:nvSpPr>
          <p:cNvPr id="28677" name="Text Box 5">
            <a:extLst>
              <a:ext uri="{FF2B5EF4-FFF2-40B4-BE49-F238E27FC236}">
                <a16:creationId xmlns:a16="http://schemas.microsoft.com/office/drawing/2014/main" id="{D5E8CD8F-B639-9BB1-C2A1-C93499B9C6FB}"/>
              </a:ext>
            </a:extLst>
          </p:cNvPr>
          <p:cNvSpPr txBox="1">
            <a:spLocks noChangeArrowheads="1"/>
          </p:cNvSpPr>
          <p:nvPr/>
        </p:nvSpPr>
        <p:spPr bwMode="auto">
          <a:xfrm>
            <a:off x="1708150" y="333375"/>
            <a:ext cx="8377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pt-BR" sz="2600" b="1" dirty="0">
                <a:latin typeface="Imago" pitchFamily="2" charset="0"/>
                <a:cs typeface="Arial" panose="020B0604020202020204" pitchFamily="34" charset="0"/>
              </a:rPr>
              <a:t>      </a:t>
            </a:r>
            <a:r>
              <a:rPr lang="en-US" altLang="pt-BR" sz="3600" b="1" dirty="0">
                <a:latin typeface="Imago" pitchFamily="2" charset="0"/>
                <a:cs typeface="Arial" panose="020B0604020202020204" pitchFamily="34" charset="0"/>
              </a:rPr>
              <a:t>Sistema Dual ISH Her2/Cr17 - </a:t>
            </a:r>
            <a:r>
              <a:rPr lang="en-US" altLang="pt-BR" sz="3600" b="1" dirty="0" err="1">
                <a:latin typeface="Imago" pitchFamily="2" charset="0"/>
                <a:cs typeface="Arial" panose="020B0604020202020204" pitchFamily="34" charset="0"/>
              </a:rPr>
              <a:t>Resumo</a:t>
            </a:r>
            <a:endParaRPr lang="en-US" altLang="pt-BR" sz="3600" b="1" dirty="0">
              <a:latin typeface="Imago" pitchFamily="2" charset="0"/>
              <a:cs typeface="Arial" panose="020B0604020202020204" pitchFamily="34" charset="0"/>
            </a:endParaRPr>
          </a:p>
        </p:txBody>
      </p:sp>
      <p:pic>
        <p:nvPicPr>
          <p:cNvPr id="9218" name="Picture 2" descr="env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450" y="111124"/>
            <a:ext cx="1733550" cy="1733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ARTITLESLIDEMODE" val="RXP1"/>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2632</TotalTime>
  <Words>1448</Words>
  <Application>Microsoft Office PowerPoint</Application>
  <PresentationFormat>Widescreen</PresentationFormat>
  <Paragraphs>273</Paragraphs>
  <Slides>49</Slides>
  <Notes>3</Notes>
  <HiddenSlides>0</HiddenSlides>
  <MMClips>0</MMClips>
  <ScaleCrop>false</ScaleCrop>
  <HeadingPairs>
    <vt:vector size="8" baseType="variant">
      <vt:variant>
        <vt:lpstr>Fontes usadas</vt:lpstr>
      </vt:variant>
      <vt:variant>
        <vt:i4>11</vt:i4>
      </vt:variant>
      <vt:variant>
        <vt:lpstr>Tema</vt:lpstr>
      </vt:variant>
      <vt:variant>
        <vt:i4>1</vt:i4>
      </vt:variant>
      <vt:variant>
        <vt:lpstr>Servidores OLE inseridos</vt:lpstr>
      </vt:variant>
      <vt:variant>
        <vt:i4>1</vt:i4>
      </vt:variant>
      <vt:variant>
        <vt:lpstr>Títulos de slides</vt:lpstr>
      </vt:variant>
      <vt:variant>
        <vt:i4>49</vt:i4>
      </vt:variant>
    </vt:vector>
  </HeadingPairs>
  <TitlesOfParts>
    <vt:vector size="62" baseType="lpstr">
      <vt:lpstr>ＭＳ Ｐゴシック</vt:lpstr>
      <vt:lpstr>Aptos</vt:lpstr>
      <vt:lpstr>Arial</vt:lpstr>
      <vt:lpstr>Calibri</vt:lpstr>
      <vt:lpstr>Calibri Light</vt:lpstr>
      <vt:lpstr>Helvetica</vt:lpstr>
      <vt:lpstr>Imago</vt:lpstr>
      <vt:lpstr>Montserrat</vt:lpstr>
      <vt:lpstr>Roboto</vt:lpstr>
      <vt:lpstr>Times New Roman</vt:lpstr>
      <vt:lpstr>Wingdings</vt:lpstr>
      <vt:lpstr>Tema do Office</vt:lpstr>
      <vt:lpstr>CS ChemDraw Drawing</vt:lpstr>
      <vt:lpstr>HIS (in situ hybridization) Técnicas e Aplicações </vt:lpstr>
      <vt:lpstr>Introdução </vt:lpstr>
      <vt:lpstr>Tipos de ISH</vt:lpstr>
      <vt:lpstr>SISH</vt:lpstr>
      <vt:lpstr>   Dual ISH Her2/Cr17 (CISH + SISH)</vt:lpstr>
      <vt:lpstr>Apresentação do PowerPoint</vt:lpstr>
      <vt:lpstr>Apresentação do PowerPoint</vt:lpstr>
      <vt:lpstr>Apresentação do PowerPoint</vt:lpstr>
      <vt:lpstr>Apresentação do PowerPoint</vt:lpstr>
      <vt:lpstr>FISH</vt:lpstr>
      <vt:lpstr>Protocolo</vt:lpstr>
      <vt:lpstr>Desparafinização</vt:lpstr>
      <vt:lpstr>Pré-tratamento</vt:lpstr>
      <vt:lpstr>Protocolo</vt:lpstr>
      <vt:lpstr>Aplicação da sonda</vt:lpstr>
      <vt:lpstr>Apresentação do PowerPoint</vt:lpstr>
      <vt:lpstr>Protocolo: pós hibridação</vt:lpstr>
      <vt:lpstr>Visualização</vt:lpstr>
      <vt:lpstr>FISH :  Amplificação </vt:lpstr>
      <vt:lpstr>HER-2 MAMA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FISH : Deleção </vt:lpstr>
      <vt:lpstr>Apresentação do PowerPoint</vt:lpstr>
      <vt:lpstr>FISH : Translocação</vt:lpstr>
      <vt:lpstr>Translocação</vt:lpstr>
      <vt:lpstr>Importância das Translocações Cromossômicas</vt:lpstr>
      <vt:lpstr>Produtos de Fusão em Sarcomas</vt:lpstr>
      <vt:lpstr>LINFOMAS</vt:lpstr>
      <vt:lpstr>Linfomas B</vt:lpstr>
      <vt:lpstr>Linfoma do Manto:Translocação t(11/14) </vt:lpstr>
      <vt:lpstr>Chromogenic in situ Hybridization (CISH)</vt:lpstr>
      <vt:lpstr>Apresentação do PowerPoint</vt:lpstr>
      <vt:lpstr>Apresentação do PowerPoint</vt:lpstr>
      <vt:lpstr>Apresentação do PowerPoint</vt:lpstr>
      <vt:lpstr>Lymphoma</vt:lpstr>
      <vt:lpstr>Apresentação do PowerPoint</vt:lpstr>
      <vt:lpstr>Apresentação do PowerPoint</vt:lpstr>
      <vt:lpstr>Apresentação do PowerPoint</vt:lpstr>
      <vt:lpstr>Apresentação do PowerPoint</vt:lpstr>
      <vt:lpstr>Apresentação do PowerPoint</vt:lpstr>
      <vt:lpstr> Conclusão</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Jose Ivanildo Neves</dc:creator>
  <cp:lastModifiedBy>JOSE IVANILDO NEVES</cp:lastModifiedBy>
  <cp:revision>37</cp:revision>
  <dcterms:created xsi:type="dcterms:W3CDTF">2024-02-15T20:23:58Z</dcterms:created>
  <dcterms:modified xsi:type="dcterms:W3CDTF">2024-05-24T11:30:41Z</dcterms:modified>
</cp:coreProperties>
</file>